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7" d="100"/>
          <a:sy n="77" d="100"/>
        </p:scale>
        <p:origin x="175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77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2F5FBFDE-5514-4DB1-A407-C5129CC7815C}"/>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2" name="Picture 11">
            <a:extLst>
              <a:ext uri="{FF2B5EF4-FFF2-40B4-BE49-F238E27FC236}">
                <a16:creationId xmlns:a16="http://schemas.microsoft.com/office/drawing/2014/main" id="{D35409FA-0D92-413A-90FB-3B0FCD79B6CC}"/>
              </a:ext>
            </a:extLst>
          </p:cNvPr>
          <p:cNvPicPr>
            <a:picLocks noChangeAspect="1"/>
          </p:cNvPicPr>
          <p:nvPr/>
        </p:nvPicPr>
        <p:blipFill>
          <a:blip r:embed="rId6"/>
          <a:stretch>
            <a:fillRect/>
          </a:stretch>
        </p:blipFill>
        <p:spPr>
          <a:xfrm>
            <a:off x="2175383" y="933864"/>
            <a:ext cx="7478571" cy="483389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6517</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270</cp:revision>
  <dcterms:created xsi:type="dcterms:W3CDTF">2024-09-19T19:34:13Z</dcterms:created>
  <dcterms:modified xsi:type="dcterms:W3CDTF">2025-08-14T15:25:05Z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