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62871" autoAdjust="0"/>
  </p:normalViewPr>
  <p:slideViewPr>
    <p:cSldViewPr snapToGrid="0">
      <p:cViewPr varScale="1">
        <p:scale>
          <a:sx n="64" d="100"/>
          <a:sy n="64" d="100"/>
        </p:scale>
        <p:origin x="2226"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a:t>
            </a:r>
            <a:r>
              <a:rPr lang="es-ES" sz="1200" kern="1200">
                <a:solidFill>
                  <a:schemeClr val="tx1"/>
                </a:solidFill>
                <a:effectLst/>
                <a:latin typeface="+mn-lt"/>
                <a:ea typeface="+mn-ea"/>
                <a:cs typeface="+mn-cs"/>
              </a:rPr>
              <a:t>DC 77</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B4657D-4107-464C-8C78-2E1C9EFBB407}"/>
              </a:ext>
            </a:extLst>
          </p:cNvPr>
          <p:cNvPicPr>
            <a:picLocks noChangeAspect="1"/>
          </p:cNvPicPr>
          <p:nvPr/>
        </p:nvPicPr>
        <p:blipFill>
          <a:blip r:embed="rId4"/>
          <a:stretch>
            <a:fillRect/>
          </a:stretch>
        </p:blipFill>
        <p:spPr>
          <a:xfrm>
            <a:off x="2175383" y="933864"/>
            <a:ext cx="7478571" cy="4833890"/>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77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0" name="Rectangle 9">
            <a:extLst>
              <a:ext uri="{FF2B5EF4-FFF2-40B4-BE49-F238E27FC236}">
                <a16:creationId xmlns:a16="http://schemas.microsoft.com/office/drawing/2014/main" id="{8B0A5B88-2F8A-4996-A31C-9F63D47A36F7}"/>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106</TotalTime>
  <Words>12112</Words>
  <Application>Microsoft Office PowerPoint</Application>
  <PresentationFormat>Widescreen</PresentationFormat>
  <Paragraphs>583</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77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16</cp:revision>
  <dcterms:created xsi:type="dcterms:W3CDTF">2024-09-19T19:34:13Z</dcterms:created>
  <dcterms:modified xsi:type="dcterms:W3CDTF">2025-07-18T19:34:17Z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