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4035" autoAdjust="0"/>
  </p:normalViewPr>
  <p:slideViewPr>
    <p:cSldViewPr snapToGrid="0">
      <p:cViewPr varScale="1">
        <p:scale>
          <a:sx n="63" d="100"/>
          <a:sy n="63" d="100"/>
        </p:scale>
        <p:origin x="156" y="66"/>
      </p:cViewPr>
      <p:guideLst>
        <p:guide orient="horz" pos="2160"/>
        <p:guide pos="3840"/>
      </p:guideLst>
    </p:cSldViewPr>
  </p:slideViewPr>
  <p:notesTextViewPr>
    <p:cViewPr>
      <p:scale>
        <a:sx n="1" d="1"/>
        <a:sy n="1" d="1"/>
      </p:scale>
      <p:origin x="0" y="-288"/>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6231FD-F3AA-1036-CE6D-37A493DE4E8F}"/>
              </a:ext>
            </a:extLst>
          </p:cNvPr>
          <p:cNvGrpSpPr/>
          <p:nvPr/>
        </p:nvGrpSpPr>
        <p:grpSpPr>
          <a:xfrm>
            <a:off x="2312596" y="929607"/>
            <a:ext cx="7439476" cy="5150781"/>
            <a:chOff x="2312596" y="929607"/>
            <a:chExt cx="7439476" cy="5150781"/>
          </a:xfrm>
        </p:grpSpPr>
        <p:pic>
          <p:nvPicPr>
            <p:cNvPr id="3" name="Picture 2">
              <a:extLst>
                <a:ext uri="{FF2B5EF4-FFF2-40B4-BE49-F238E27FC236}">
                  <a16:creationId xmlns:a16="http://schemas.microsoft.com/office/drawing/2014/main" id="{1D3ADF5E-C0FD-4302-2D31-220A530EF053}"/>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D27849FA-C05C-1167-489A-4587349564A3}"/>
                </a:ext>
              </a:extLst>
            </p:cNvPr>
            <p:cNvPicPr>
              <a:picLocks noChangeAspect="1"/>
            </p:cNvPicPr>
            <p:nvPr/>
          </p:nvPicPr>
          <p:blipFill>
            <a:blip r:embed="rId5">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1" name="Rectangle 10">
            <a:extLst>
              <a:ext uri="{FF2B5EF4-FFF2-40B4-BE49-F238E27FC236}">
                <a16:creationId xmlns:a16="http://schemas.microsoft.com/office/drawing/2014/main" id="{94EA5E49-BB5A-473D-A1BF-2C760B165A6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3" name="Footer Placeholder 1">
            <a:extLst>
              <a:ext uri="{FF2B5EF4-FFF2-40B4-BE49-F238E27FC236}">
                <a16:creationId xmlns:a16="http://schemas.microsoft.com/office/drawing/2014/main" id="{DF05A323-B6BA-3332-4D1D-5B28DF8FDE6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111</TotalTime>
  <Words>12190</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2026-02-10T16:02:41Z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