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2.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FAF890C1-D4AC-44BF-879E-B1EA70EA3A35}"/>
              </a:ext>
            </a:extLst>
          </p:cNvPr>
          <p:cNvPicPr>
            <a:picLocks noChangeAspect="1"/>
          </p:cNvPicPr>
          <p:nvPr/>
        </p:nvPicPr>
        <p:blipFill rotWithShape="1">
          <a:blip r:embed="rId5"/>
          <a:srcRect l="400"/>
          <a:stretch/>
        </p:blipFill>
        <p:spPr>
          <a:xfrm>
            <a:off x="707923" y="878919"/>
            <a:ext cx="10853001"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2025-08-11T18:32:17Z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