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990" autoAdjust="0"/>
  </p:normalViewPr>
  <p:slideViewPr>
    <p:cSldViewPr snapToGrid="0" showGuides="1">
      <p:cViewPr varScale="1">
        <p:scale>
          <a:sx n="78" d="100"/>
          <a:sy n="78" d="100"/>
        </p:scale>
        <p:origin x="1716" y="10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a lot of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we were at our strongest, an average of 50% of union dues went into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 where we had XXXX members.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happened in DC 10 and in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to truly listen and to truly engage with each other, care about.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7/18/2025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10.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2.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36E3FFD1-A009-4848-B62F-571B34794131}"/>
              </a:ext>
            </a:extLst>
          </p:cNvPr>
          <p:cNvPicPr>
            <a:picLocks noChangeAspect="1"/>
          </p:cNvPicPr>
          <p:nvPr/>
        </p:nvPicPr>
        <p:blipFill>
          <a:blip r:embed="rId5"/>
          <a:stretch>
            <a:fillRect/>
          </a:stretch>
        </p:blipFill>
        <p:spPr>
          <a:xfrm>
            <a:off x="381000" y="922286"/>
            <a:ext cx="10896600"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6515</TotalTime>
  <Words>9414</Words>
  <Application>Microsoft Office PowerPoint</Application>
  <PresentationFormat>Widescreen</PresentationFormat>
  <Paragraphs>557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267</cp:revision>
  <dcterms:created xsi:type="dcterms:W3CDTF">2024-09-19T19:34:13Z</dcterms:created>
  <dcterms:modified xsi:type="dcterms:W3CDTF">2025-07-18T20:04:29Z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