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52572" autoAdjust="0"/>
  </p:normalViewPr>
  <p:slideViewPr>
    <p:cSldViewPr snapToGrid="0">
      <p:cViewPr varScale="1">
        <p:scale>
          <a:sx n="47" d="100"/>
          <a:sy n="47" d="100"/>
        </p:scale>
        <p:origin x="1284" y="5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53.</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la historia de nuestro sindicato: antes y después de la afiliación.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53</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4B8D51A7-2311-4C65-AC52-30A33F3E1E6B}"/>
              </a:ext>
            </a:extLst>
          </p:cNvPr>
          <p:cNvPicPr>
            <a:picLocks noChangeAspect="1"/>
          </p:cNvPicPr>
          <p:nvPr/>
        </p:nvPicPr>
        <p:blipFill>
          <a:blip r:embed="rId5"/>
          <a:stretch>
            <a:fillRect/>
          </a:stretch>
        </p:blipFill>
        <p:spPr>
          <a:xfrm>
            <a:off x="2281732" y="855772"/>
            <a:ext cx="7719393" cy="4980992"/>
          </a:xfrm>
          <a:prstGeom prst="rect">
            <a:avLst/>
          </a:prstGeom>
        </p:spPr>
      </p:pic>
      <p:sp>
        <p:nvSpPr>
          <p:cNvPr id="12" name="Rectangle 11">
            <a:extLst>
              <a:ext uri="{FF2B5EF4-FFF2-40B4-BE49-F238E27FC236}">
                <a16:creationId xmlns:a16="http://schemas.microsoft.com/office/drawing/2014/main" id="{F903715D-A9BB-404C-946C-FF2E7913A592}"/>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pic>
        <p:nvPicPr>
          <p:cNvPr id="13" name="Picture 12">
            <a:extLst>
              <a:ext uri="{FF2B5EF4-FFF2-40B4-BE49-F238E27FC236}">
                <a16:creationId xmlns:a16="http://schemas.microsoft.com/office/drawing/2014/main" id="{22B16BD3-149E-4725-A140-C42EE8373952}"/>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034650" y="3104402"/>
            <a:ext cx="8469367"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088639" y="1636694"/>
            <a:ext cx="8469367" cy="4349909"/>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479040" y="1169863"/>
            <a:ext cx="9282167" cy="769441"/>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2200" b="1" dirty="0" err="1">
                <a:latin typeface="Open Sans" panose="020B0606030504020204" pitchFamily="34" charset="0"/>
                <a:ea typeface="Open Sans" panose="020B0606030504020204" pitchFamily="34" charset="0"/>
                <a:cs typeface="Open Sans" panose="020B0606030504020204" pitchFamily="34" charset="0"/>
              </a:rPr>
              <a:t>Membership</a:t>
            </a:r>
            <a:endParaRPr lang="es-ES"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878392"/>
            <a:ext cx="2442895" cy="2442895"/>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9EB0064C-156D-4024-B339-5FE6C8078FC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0" name="Rectangle: Rounded Corners 19">
            <a:extLst>
              <a:ext uri="{FF2B5EF4-FFF2-40B4-BE49-F238E27FC236}">
                <a16:creationId xmlns:a16="http://schemas.microsoft.com/office/drawing/2014/main" id="{07231B31-EA35-4EE5-B477-0C5220399FFB}"/>
              </a:ext>
            </a:extLst>
          </p:cNvPr>
          <p:cNvSpPr/>
          <p:nvPr/>
        </p:nvSpPr>
        <p:spPr>
          <a:xfrm>
            <a:off x="5442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AD4B72A3-C301-4C35-8D6B-93C1054E50E5}"/>
              </a:ext>
            </a:extLst>
          </p:cNvPr>
          <p:cNvSpPr txBox="1"/>
          <p:nvPr/>
        </p:nvSpPr>
        <p:spPr>
          <a:xfrm>
            <a:off x="6466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4E2EB7D7-881F-4AE0-86B0-06950F0E6E37}"/>
              </a:ext>
            </a:extLst>
          </p:cNvPr>
          <p:cNvSpPr txBox="1"/>
          <p:nvPr/>
        </p:nvSpPr>
        <p:spPr>
          <a:xfrm>
            <a:off x="26940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22A58FF4-6223-45B1-85F4-76F445E48C9C}"/>
              </a:ext>
            </a:extLst>
          </p:cNvPr>
          <p:cNvSpPr txBox="1"/>
          <p:nvPr/>
        </p:nvSpPr>
        <p:spPr>
          <a:xfrm>
            <a:off x="44537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8F7A0DD8-E2B9-4065-8DD7-990957B2508C}"/>
              </a:ext>
            </a:extLst>
          </p:cNvPr>
          <p:cNvSpPr txBox="1"/>
          <p:nvPr/>
        </p:nvSpPr>
        <p:spPr>
          <a:xfrm>
            <a:off x="62505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077733BB-B44D-450E-AEC8-42A105F7A845}"/>
              </a:ext>
            </a:extLst>
          </p:cNvPr>
          <p:cNvSpPr txBox="1"/>
          <p:nvPr/>
        </p:nvSpPr>
        <p:spPr>
          <a:xfrm>
            <a:off x="103636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38C9E719-D50B-4389-8E32-003713B08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2284" y="2517224"/>
            <a:ext cx="1038528" cy="1038528"/>
          </a:xfrm>
          <a:prstGeom prst="rect">
            <a:avLst/>
          </a:prstGeom>
        </p:spPr>
      </p:pic>
      <p:pic>
        <p:nvPicPr>
          <p:cNvPr id="35" name="Picture 34">
            <a:extLst>
              <a:ext uri="{FF2B5EF4-FFF2-40B4-BE49-F238E27FC236}">
                <a16:creationId xmlns:a16="http://schemas.microsoft.com/office/drawing/2014/main" id="{401B82D9-F7AB-49E2-9519-EB556A4B87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615" y="2491079"/>
            <a:ext cx="1038528" cy="1038528"/>
          </a:xfrm>
          <a:prstGeom prst="rect">
            <a:avLst/>
          </a:prstGeom>
        </p:spPr>
      </p:pic>
      <p:pic>
        <p:nvPicPr>
          <p:cNvPr id="36" name="Picture 35">
            <a:extLst>
              <a:ext uri="{FF2B5EF4-FFF2-40B4-BE49-F238E27FC236}">
                <a16:creationId xmlns:a16="http://schemas.microsoft.com/office/drawing/2014/main" id="{E137BB63-10C4-42B7-A91B-53BF0CF5C7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450" y="2517224"/>
            <a:ext cx="1038528" cy="1038528"/>
          </a:xfrm>
          <a:prstGeom prst="rect">
            <a:avLst/>
          </a:prstGeom>
        </p:spPr>
      </p:pic>
      <p:pic>
        <p:nvPicPr>
          <p:cNvPr id="37" name="Picture 36">
            <a:extLst>
              <a:ext uri="{FF2B5EF4-FFF2-40B4-BE49-F238E27FC236}">
                <a16:creationId xmlns:a16="http://schemas.microsoft.com/office/drawing/2014/main" id="{8C5C2B1B-B721-4525-9FAA-9172AF27BB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1424" y="2526703"/>
            <a:ext cx="1038743" cy="1038743"/>
          </a:xfrm>
          <a:prstGeom prst="rect">
            <a:avLst/>
          </a:prstGeom>
        </p:spPr>
      </p:pic>
      <p:sp>
        <p:nvSpPr>
          <p:cNvPr id="39" name="TextBox 38">
            <a:extLst>
              <a:ext uri="{FF2B5EF4-FFF2-40B4-BE49-F238E27FC236}">
                <a16:creationId xmlns:a16="http://schemas.microsoft.com/office/drawing/2014/main" id="{4E0F2032-A52D-4016-A1CA-63464050AE5C}"/>
              </a:ext>
            </a:extLst>
          </p:cNvPr>
          <p:cNvSpPr txBox="1"/>
          <p:nvPr/>
        </p:nvSpPr>
        <p:spPr>
          <a:xfrm>
            <a:off x="26180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D7C9FF1F-7F7F-4A51-8F9C-0A96ED3AB5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3737" y="2533347"/>
            <a:ext cx="1041105" cy="1041105"/>
          </a:xfrm>
          <a:prstGeom prst="rect">
            <a:avLst/>
          </a:prstGeom>
        </p:spPr>
      </p:pic>
      <p:sp>
        <p:nvSpPr>
          <p:cNvPr id="42" name="TextBox 41">
            <a:extLst>
              <a:ext uri="{FF2B5EF4-FFF2-40B4-BE49-F238E27FC236}">
                <a16:creationId xmlns:a16="http://schemas.microsoft.com/office/drawing/2014/main" id="{AE1062C8-72FB-46EE-B211-6CBD73A7ED95}"/>
              </a:ext>
            </a:extLst>
          </p:cNvPr>
          <p:cNvSpPr txBox="1"/>
          <p:nvPr/>
        </p:nvSpPr>
        <p:spPr>
          <a:xfrm>
            <a:off x="83210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39E7D1AA-2C4E-4BC4-8AA1-296F9764DE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12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108</TotalTime>
  <Words>12192</Words>
  <Application>Microsoft Office PowerPoint</Application>
  <PresentationFormat>Widescreen</PresentationFormat>
  <Paragraphs>596</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53</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25</cp:revision>
  <dcterms:created xsi:type="dcterms:W3CDTF">2024-09-19T19:34:13Z</dcterms:created>
  <dcterms:modified xsi:type="dcterms:W3CDTF">2025-10-08T20:42:34Z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