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90" r:id="rId37"/>
    <p:sldId id="391" r:id="rId38"/>
    <p:sldId id="399"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876" autoAdjust="0"/>
  </p:normalViewPr>
  <p:slideViewPr>
    <p:cSldViewPr snapToGrid="0" showGuides="1">
      <p:cViewPr varScale="1">
        <p:scale>
          <a:sx n="69" d="100"/>
          <a:sy n="69" d="100"/>
        </p:scale>
        <p:origin x="456" y="6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2025-10-08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53’s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10/8/2025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5.xml"/><Relationship Id="rId7"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10.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3.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53</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C78A571B-C480-4828-B05F-487011D2DE0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F21AB064-767D-41CF-9C87-2217B844F6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A870CF12-8D4E-4884-8030-4A522DB1C9B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20" name="Picture 19">
            <a:extLst>
              <a:ext uri="{FF2B5EF4-FFF2-40B4-BE49-F238E27FC236}">
                <a16:creationId xmlns:a16="http://schemas.microsoft.com/office/drawing/2014/main" id="{28550B64-447A-418C-82D1-87E71A52079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53 </a:t>
            </a:r>
            <a:r>
              <a:rPr lang="en-CA" dirty="0"/>
              <a:t>Membership Trend</a:t>
            </a:r>
          </a:p>
        </p:txBody>
      </p:sp>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9" name="Picture 8">
            <a:extLst>
              <a:ext uri="{FF2B5EF4-FFF2-40B4-BE49-F238E27FC236}">
                <a16:creationId xmlns:a16="http://schemas.microsoft.com/office/drawing/2014/main" id="{3D28821E-072A-4861-8C2C-94F84278B35B}"/>
              </a:ext>
            </a:extLst>
          </p:cNvPr>
          <p:cNvPicPr>
            <a:picLocks noChangeAspect="1"/>
          </p:cNvPicPr>
          <p:nvPr/>
        </p:nvPicPr>
        <p:blipFill>
          <a:blip r:embed="rId5"/>
          <a:stretch>
            <a:fillRect/>
          </a:stretch>
        </p:blipFill>
        <p:spPr>
          <a:xfrm>
            <a:off x="2281732" y="855772"/>
            <a:ext cx="7719393" cy="4980992"/>
          </a:xfrm>
          <a:prstGeom prst="rect">
            <a:avLst/>
          </a:prstGeom>
        </p:spPr>
      </p:pic>
      <p:pic>
        <p:nvPicPr>
          <p:cNvPr id="11" name="Picture 10">
            <a:extLst>
              <a:ext uri="{FF2B5EF4-FFF2-40B4-BE49-F238E27FC236}">
                <a16:creationId xmlns:a16="http://schemas.microsoft.com/office/drawing/2014/main" id="{DEC29987-0CC9-47A9-93DE-718D596F0A5E}"/>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63174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5148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435927" y="941911"/>
            <a:ext cx="8496135"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1055 Building Union Power - Membership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2004589"/>
            <a:ext cx="2601167" cy="2601167"/>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661B405F-0097-4E5C-8A6D-1048888B81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68D10749-DC74-4B6D-AB24-FEC5940E5B9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6" name="Picture 15">
            <a:extLst>
              <a:ext uri="{FF2B5EF4-FFF2-40B4-BE49-F238E27FC236}">
                <a16:creationId xmlns:a16="http://schemas.microsoft.com/office/drawing/2014/main" id="{94834812-E8B6-4183-A3B8-58968EAF949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AD4D71FE-AA6A-4E65-A681-E3DC40E6D7F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3E19DF90-CB78-4047-86F1-4FC8CD44252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D91244AF-BAE2-406A-9494-52980B0B8C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7" name="Picture 16">
            <a:extLst>
              <a:ext uri="{FF2B5EF4-FFF2-40B4-BE49-F238E27FC236}">
                <a16:creationId xmlns:a16="http://schemas.microsoft.com/office/drawing/2014/main" id="{AD38D852-42CD-442A-AB60-F4EDF0387EB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6517</TotalTime>
  <Words>9485</Words>
  <Application>Microsoft Office PowerPoint</Application>
  <PresentationFormat>Widescreen</PresentationFormat>
  <Paragraphs>570</Paragraphs>
  <Slides>36</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53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276</cp:revision>
  <dcterms:created xsi:type="dcterms:W3CDTF">2024-09-19T19:34:13Z</dcterms:created>
  <dcterms:modified xsi:type="dcterms:W3CDTF">2025-10-08T20:40:37Z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