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572" autoAdjust="0"/>
  </p:normalViewPr>
  <p:slideViewPr>
    <p:cSldViewPr snapToGrid="0">
      <p:cViewPr varScale="1">
        <p:scale>
          <a:sx n="53" d="100"/>
          <a:sy n="53" d="100"/>
        </p:scale>
        <p:origin x="266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4B8D51A7-2311-4C65-AC52-30A33F3E1E6B}"/>
              </a:ext>
            </a:extLst>
          </p:cNvPr>
          <p:cNvPicPr>
            <a:picLocks noChangeAspect="1"/>
          </p:cNvPicPr>
          <p:nvPr/>
        </p:nvPicPr>
        <p:blipFill>
          <a:blip r:embed="rId5"/>
          <a:stretch>
            <a:fillRect/>
          </a:stretch>
        </p:blipFill>
        <p:spPr>
          <a:xfrm>
            <a:off x="2281732" y="855772"/>
            <a:ext cx="7719393" cy="4980992"/>
          </a:xfrm>
          <a:prstGeom prst="rect">
            <a:avLst/>
          </a:prstGeom>
        </p:spPr>
      </p:pic>
      <p:sp>
        <p:nvSpPr>
          <p:cNvPr id="12" name="Rectangle 11">
            <a:extLst>
              <a:ext uri="{FF2B5EF4-FFF2-40B4-BE49-F238E27FC236}">
                <a16:creationId xmlns:a16="http://schemas.microsoft.com/office/drawing/2014/main" id="{F903715D-A9BB-404C-946C-FF2E7913A592}"/>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3" name="Picture 12">
            <a:extLst>
              <a:ext uri="{FF2B5EF4-FFF2-40B4-BE49-F238E27FC236}">
                <a16:creationId xmlns:a16="http://schemas.microsoft.com/office/drawing/2014/main" id="{22B16BD3-149E-4725-A140-C42EE837395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107</TotalTime>
  <Words>12111</Words>
  <Application>Microsoft Office PowerPoint</Application>
  <PresentationFormat>Widescreen</PresentationFormat>
  <Paragraphs>583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2025-08-14T18:53:42Z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