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114" y="222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3D28821E-072A-4861-8C2C-94F84278B35B}"/>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DEC29987-0CC9-47A9-93DE-718D596F0A5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2025-08-14T18:43:50Z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