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53" d="100"/>
          <a:sy n="53" d="100"/>
        </p:scale>
        <p:origin x="266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51, 1984-2025</a:t>
            </a:r>
          </a:p>
        </p:txBody>
      </p:sp>
      <p:pic>
        <p:nvPicPr>
          <p:cNvPr id="6" name="Picture 5">
            <a:extLst>
              <a:ext uri="{FF2B5EF4-FFF2-40B4-BE49-F238E27FC236}">
                <a16:creationId xmlns:a16="http://schemas.microsoft.com/office/drawing/2014/main" id="{F7DD06AE-4C06-4D42-A662-C4045A3F1D7E}"/>
              </a:ext>
            </a:extLst>
          </p:cNvPr>
          <p:cNvPicPr>
            <a:picLocks noChangeAspect="1"/>
          </p:cNvPicPr>
          <p:nvPr/>
        </p:nvPicPr>
        <p:blipFill rotWithShape="1">
          <a:blip r:embed="rId5"/>
          <a:srcRect t="8141"/>
          <a:stretch/>
        </p:blipFill>
        <p:spPr>
          <a:xfrm>
            <a:off x="2022322" y="1260562"/>
            <a:ext cx="7517918" cy="4430109"/>
          </a:xfrm>
          <a:prstGeom prst="rect">
            <a:avLst/>
          </a:prstGeom>
        </p:spPr>
      </p:pic>
      <p:pic>
        <p:nvPicPr>
          <p:cNvPr id="9" name="Picture 8">
            <a:extLst>
              <a:ext uri="{FF2B5EF4-FFF2-40B4-BE49-F238E27FC236}">
                <a16:creationId xmlns:a16="http://schemas.microsoft.com/office/drawing/2014/main" id="{4C1B9BC4-F592-4EB3-B89F-A4F98D4649F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2025-08-11T18:02:31Z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