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46" d="100"/>
          <a:sy n="46" d="100"/>
        </p:scale>
        <p:origin x="72" y="3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C0EB71-D234-9558-1CB2-76D660621A26}"/>
              </a:ext>
            </a:extLst>
          </p:cNvPr>
          <p:cNvGrpSpPr/>
          <p:nvPr/>
        </p:nvGrpSpPr>
        <p:grpSpPr>
          <a:xfrm>
            <a:off x="2203622" y="1009902"/>
            <a:ext cx="7548450" cy="5070486"/>
            <a:chOff x="2203622" y="1009902"/>
            <a:chExt cx="7548450" cy="5070486"/>
          </a:xfrm>
        </p:grpSpPr>
        <p:pic>
          <p:nvPicPr>
            <p:cNvPr id="9" name="Picture 8">
              <a:extLst>
                <a:ext uri="{FF2B5EF4-FFF2-40B4-BE49-F238E27FC236}">
                  <a16:creationId xmlns:a16="http://schemas.microsoft.com/office/drawing/2014/main" id="{780582E8-68FE-401C-3553-831FC13663E0}"/>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0" name="Picture 9" descr="A graph showing the number of members&#10;&#10;AI-generated content may be incorrect.">
              <a:extLst>
                <a:ext uri="{FF2B5EF4-FFF2-40B4-BE49-F238E27FC236}">
                  <a16:creationId xmlns:a16="http://schemas.microsoft.com/office/drawing/2014/main" id="{6277DC1B-1C38-3DA1-2783-F36DE0D5DAE1}"/>
                </a:ext>
              </a:extLst>
            </p:cNvPr>
            <p:cNvPicPr>
              <a:picLocks noChangeAspect="1"/>
            </p:cNvPicPr>
            <p:nvPr/>
          </p:nvPicPr>
          <p:blipFill>
            <a:blip r:embed="rId5">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50</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50</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2026-03-25T17:14:11Z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