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8" d="100"/>
          <a:sy n="68" d="100"/>
        </p:scale>
        <p:origin x="1422"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Ohana,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Ohana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Ohana,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Ohana,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Ohana,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Ohana,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Ohana</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9.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Ohana</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50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515F6CCB-37C2-24A3-448B-4F4A342EF222}"/>
              </a:ext>
            </a:extLst>
          </p:cNvPr>
          <p:cNvGrpSpPr/>
          <p:nvPr/>
        </p:nvGrpSpPr>
        <p:grpSpPr>
          <a:xfrm>
            <a:off x="2203622" y="1009902"/>
            <a:ext cx="7548450" cy="5070486"/>
            <a:chOff x="2203622" y="1009902"/>
            <a:chExt cx="7548450" cy="5070486"/>
          </a:xfrm>
        </p:grpSpPr>
        <p:pic>
          <p:nvPicPr>
            <p:cNvPr id="8" name="Picture 7">
              <a:extLst>
                <a:ext uri="{FF2B5EF4-FFF2-40B4-BE49-F238E27FC236}">
                  <a16:creationId xmlns:a16="http://schemas.microsoft.com/office/drawing/2014/main" id="{FDDF99EA-78F9-FB7F-A4D3-CC9EC629ADC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9" name="Picture 8" descr="A graph showing the number of members&#10;&#10;AI-generated content may be incorrect.">
              <a:extLst>
                <a:ext uri="{FF2B5EF4-FFF2-40B4-BE49-F238E27FC236}">
                  <a16:creationId xmlns:a16="http://schemas.microsoft.com/office/drawing/2014/main" id="{CF051551-2734-6761-F16D-571E2D996011}"/>
                </a:ext>
              </a:extLst>
            </p:cNvPr>
            <p:cNvPicPr>
              <a:picLocks noChangeAspect="1"/>
            </p:cNvPicPr>
            <p:nvPr/>
          </p:nvPicPr>
          <p:blipFill>
            <a:blip r:embed="rId6">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F873264B-A17F-872D-1056-6E3CCF065DD2}"/>
              </a:ext>
            </a:extLst>
          </p:cNvPr>
          <p:cNvPicPr>
            <a:picLocks noChangeAspect="1"/>
          </p:cNvPicPr>
          <p:nvPr/>
        </p:nvPicPr>
        <p:blipFill>
          <a:blip r:embed="rId5"/>
          <a:stretch>
            <a:fillRect/>
          </a:stretch>
        </p:blipFill>
        <p:spPr>
          <a:xfrm>
            <a:off x="1080387" y="1080760"/>
            <a:ext cx="10031225" cy="4696480"/>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4">
            <a:clrChange>
              <a:clrFrom>
                <a:srgbClr val="000000"/>
              </a:clrFrom>
              <a:clrTo>
                <a:srgbClr val="000000">
                  <a:alpha val="0"/>
                </a:srgbClr>
              </a:clrTo>
            </a:clrChange>
          </a:blip>
          <a:srcRect t="13588"/>
          <a:stretch/>
        </p:blipFill>
        <p:spPr>
          <a:xfrm>
            <a:off x="10001125" y="6469466"/>
            <a:ext cx="633692" cy="382484"/>
          </a:xfrm>
          <a:prstGeom prst="rect">
            <a:avLst/>
          </a:prstGeom>
        </p:spPr>
      </p:pic>
      <p:pic>
        <p:nvPicPr>
          <p:cNvPr id="4" name="Picture 3">
            <a:extLst>
              <a:ext uri="{FF2B5EF4-FFF2-40B4-BE49-F238E27FC236}">
                <a16:creationId xmlns:a16="http://schemas.microsoft.com/office/drawing/2014/main" id="{991C4C9A-E948-6A7F-7A7C-E0688062AC49}"/>
              </a:ext>
            </a:extLst>
          </p:cNvPr>
          <p:cNvPicPr>
            <a:picLocks noChangeAspect="1"/>
          </p:cNvPicPr>
          <p:nvPr/>
        </p:nvPicPr>
        <p:blipFill>
          <a:blip r:embed="rId5"/>
          <a:stretch>
            <a:fillRect/>
          </a:stretch>
        </p:blipFill>
        <p:spPr>
          <a:xfrm>
            <a:off x="10692581" y="246589"/>
            <a:ext cx="1099493" cy="795378"/>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Ohana.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32E0B6C2-2228-44B0-7C43-BE882D087A82}"/>
              </a:ext>
            </a:extLst>
          </p:cNvPr>
          <p:cNvGrpSpPr/>
          <p:nvPr/>
        </p:nvGrpSpPr>
        <p:grpSpPr>
          <a:xfrm>
            <a:off x="5105456" y="2693036"/>
            <a:ext cx="2374637" cy="599082"/>
            <a:chOff x="5105456" y="2693036"/>
            <a:chExt cx="2374637" cy="599082"/>
          </a:xfrm>
        </p:grpSpPr>
        <p:pic>
          <p:nvPicPr>
            <p:cNvPr id="3" name="Google Shape;335;g367b86df2fb_0_62">
              <a:extLst>
                <a:ext uri="{FF2B5EF4-FFF2-40B4-BE49-F238E27FC236}">
                  <a16:creationId xmlns:a16="http://schemas.microsoft.com/office/drawing/2014/main" id="{9E0C66BB-28AA-5721-9E30-C4A807E9BC5D}"/>
                </a:ext>
              </a:extLst>
            </p:cNvPr>
            <p:cNvPicPr preferRelativeResize="0"/>
            <p:nvPr/>
          </p:nvPicPr>
          <p:blipFill rotWithShape="1">
            <a:blip r:embed="rId4">
              <a:alphaModFix/>
            </a:blip>
            <a:srcRect l="19555" t="32510" r="63482" b="54274"/>
            <a:stretch/>
          </p:blipFill>
          <p:spPr>
            <a:xfrm>
              <a:off x="5105456" y="2707343"/>
              <a:ext cx="2374637" cy="584775"/>
            </a:xfrm>
            <a:prstGeom prst="rect">
              <a:avLst/>
            </a:prstGeom>
            <a:noFill/>
            <a:ln>
              <a:noFill/>
            </a:ln>
          </p:spPr>
        </p:pic>
        <p:sp>
          <p:nvSpPr>
            <p:cNvPr id="5" name="TextBox 4">
              <a:extLst>
                <a:ext uri="{FF2B5EF4-FFF2-40B4-BE49-F238E27FC236}">
                  <a16:creationId xmlns:a16="http://schemas.microsoft.com/office/drawing/2014/main" id="{55488B28-A1BE-922B-2A98-B9262DDD63E8}"/>
                </a:ext>
              </a:extLst>
            </p:cNvPr>
            <p:cNvSpPr txBox="1"/>
            <p:nvPr/>
          </p:nvSpPr>
          <p:spPr>
            <a:xfrm>
              <a:off x="5105456" y="2693036"/>
              <a:ext cx="2101857" cy="584775"/>
            </a:xfrm>
            <a:prstGeom prst="rect">
              <a:avLst/>
            </a:prstGeom>
            <a:noFill/>
          </p:spPr>
          <p:txBody>
            <a:bodyPr wrap="none" rtlCol="0">
              <a:spAutoFit/>
            </a:bodyPr>
            <a:lstStyle/>
            <a:p>
              <a:r>
                <a:rPr lang="en-US" sz="3200" b="1" dirty="0">
                  <a:solidFill>
                    <a:schemeClr val="bg1"/>
                  </a:solidFill>
                </a:rPr>
                <a:t>One Ohana</a:t>
              </a:r>
              <a:endParaRPr lang="en-CA" sz="3200" b="1" dirty="0">
                <a:solidFill>
                  <a:schemeClr val="bg1"/>
                </a:solidFill>
              </a:endParaRPr>
            </a:p>
          </p:txBody>
        </p:sp>
      </p:gr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FF956961-0BF0-8743-FA69-C80CC1C32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237" y="1059361"/>
            <a:ext cx="3631574" cy="2760816"/>
          </a:xfrm>
          <a:prstGeom prst="rect">
            <a:avLst/>
          </a:prstGeom>
        </p:spPr>
      </p:pic>
      <p:pic>
        <p:nvPicPr>
          <p:cNvPr id="3" name="Picture 2" descr="May be an image of text">
            <a:extLst>
              <a:ext uri="{FF2B5EF4-FFF2-40B4-BE49-F238E27FC236}">
                <a16:creationId xmlns:a16="http://schemas.microsoft.com/office/drawing/2014/main" id="{07E39548-10D5-2912-6374-E3318C6E97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34" t="37279" r="6937" b="18218"/>
          <a:stretch/>
        </p:blipFill>
        <p:spPr bwMode="auto">
          <a:xfrm>
            <a:off x="716313" y="1059361"/>
            <a:ext cx="6993924" cy="2748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Ohana,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692581" y="246589"/>
            <a:ext cx="1099493" cy="795378"/>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Ohana,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Ohana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Ohana.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Ohana,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6519</TotalTime>
  <Words>9487</Words>
  <Application>Microsoft Office PowerPoint</Application>
  <PresentationFormat>Widescreen</PresentationFormat>
  <Paragraphs>571</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2026-03-27T19:32:11Z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