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90" r:id="rId43"/>
    <p:sldId id="391" r:id="rId44"/>
    <p:sldId id="407"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1" d="100"/>
          <a:sy n="71" d="100"/>
        </p:scale>
        <p:origin x="192"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3.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014475B1-6FCA-412F-B004-8E26BB18B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6CC79B8C-CDDE-42D9-8C1E-8D5BC5E8226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A10692D4-3DDE-486A-B879-0558B288842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CD49A2D-2266-4856-8022-455789296CD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80004C53-BD6F-480E-9E5A-B288A750A9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40AD6D4B-F028-475F-970D-A11E7C45D7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303146E9-7141-4D4D-8FD7-1D1E3F1732B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B17DEBF-7C81-00FD-88C0-79717771742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CD58618E-6B5E-4B45-A651-2C93AD85494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85767086-BB75-4136-9368-F936DA25941E}"/>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grpSp>
        <p:nvGrpSpPr>
          <p:cNvPr id="9" name="Group 8">
            <a:extLst>
              <a:ext uri="{FF2B5EF4-FFF2-40B4-BE49-F238E27FC236}">
                <a16:creationId xmlns:a16="http://schemas.microsoft.com/office/drawing/2014/main" id="{888FFFEE-8F3A-4558-9A83-5D9343B1B0B6}"/>
              </a:ext>
            </a:extLst>
          </p:cNvPr>
          <p:cNvGrpSpPr/>
          <p:nvPr/>
        </p:nvGrpSpPr>
        <p:grpSpPr>
          <a:xfrm>
            <a:off x="1947070" y="857214"/>
            <a:ext cx="7957352" cy="5268267"/>
            <a:chOff x="1947070" y="857214"/>
            <a:chExt cx="7957352" cy="5268267"/>
          </a:xfrm>
        </p:grpSpPr>
        <p:pic>
          <p:nvPicPr>
            <p:cNvPr id="11" name="Picture 10">
              <a:extLst>
                <a:ext uri="{FF2B5EF4-FFF2-40B4-BE49-F238E27FC236}">
                  <a16:creationId xmlns:a16="http://schemas.microsoft.com/office/drawing/2014/main" id="{31BF2FBA-9E5B-48B1-B060-4DCCC17966B3}"/>
                </a:ext>
              </a:extLst>
            </p:cNvPr>
            <p:cNvPicPr>
              <a:picLocks noChangeAspect="1"/>
            </p:cNvPicPr>
            <p:nvPr/>
          </p:nvPicPr>
          <p:blipFill rotWithShape="1">
            <a:blip r:embed="rId6">
              <a:extLst>
                <a:ext uri="{28A0092B-C50C-407E-A947-70E740481C1C}">
                  <a14:useLocalDpi xmlns:a14="http://schemas.microsoft.com/office/drawing/2010/main" val="0"/>
                </a:ext>
              </a:extLst>
            </a:blip>
            <a:srcRect t="1711" b="10926"/>
            <a:stretch/>
          </p:blipFill>
          <p:spPr>
            <a:xfrm>
              <a:off x="1947070" y="857214"/>
              <a:ext cx="7957352" cy="5044822"/>
            </a:xfrm>
            <a:prstGeom prst="rect">
              <a:avLst/>
            </a:prstGeom>
          </p:spPr>
        </p:pic>
        <p:pic>
          <p:nvPicPr>
            <p:cNvPr id="12" name="Picture 11">
              <a:extLst>
                <a:ext uri="{FF2B5EF4-FFF2-40B4-BE49-F238E27FC236}">
                  <a16:creationId xmlns:a16="http://schemas.microsoft.com/office/drawing/2014/main" id="{D5B92D70-CD9E-4768-BCBD-BA59419FC6CC}"/>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5970" y="2918732"/>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5710" y="1518777"/>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040026"/>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59FB9F0-492D-44E8-B7C3-4491E75A4C4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D23F911-9C48-448E-BB0C-BA1BA40EF6E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44886C8B-1C20-4450-BA7E-86A6C78707E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6531</TotalTime>
  <Words>10848</Words>
  <Application>Microsoft Office PowerPoint</Application>
  <PresentationFormat>Widescreen</PresentationFormat>
  <Paragraphs>648</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Membership</vt:lpstr>
      <vt:lpstr>Percentage of Construction Workers Belonging to Unions in the U.S.</vt:lpstr>
      <vt:lpstr>Key Historical Events in Canada</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276</cp:revision>
  <dcterms:created xsi:type="dcterms:W3CDTF">2024-09-19T19:34:13Z</dcterms:created>
  <dcterms:modified xsi:type="dcterms:W3CDTF">2026-01-28T15:00:39Z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