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407" r:id="rId24"/>
    <p:sldId id="339" r:id="rId25"/>
    <p:sldId id="340" r:id="rId26"/>
    <p:sldId id="342" r:id="rId27"/>
    <p:sldId id="294" r:id="rId28"/>
    <p:sldId id="331" r:id="rId29"/>
    <p:sldId id="368" r:id="rId30"/>
    <p:sldId id="383" r:id="rId31"/>
    <p:sldId id="384" r:id="rId32"/>
    <p:sldId id="385" r:id="rId33"/>
    <p:sldId id="408" r:id="rId34"/>
    <p:sldId id="387" r:id="rId35"/>
    <p:sldId id="388" r:id="rId36"/>
    <p:sldId id="389" r:id="rId37"/>
    <p:sldId id="393" r:id="rId38"/>
    <p:sldId id="394" r:id="rId39"/>
    <p:sldId id="395" r:id="rId40"/>
    <p:sldId id="396" r:id="rId41"/>
    <p:sldId id="390" r:id="rId42"/>
    <p:sldId id="391" r:id="rId43"/>
    <p:sldId id="414" r:id="rId44"/>
    <p:sldId id="392"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6286" autoAdjust="0"/>
  </p:normalViewPr>
  <p:slideViewPr>
    <p:cSldViewPr snapToGrid="0" showGuides="1">
      <p:cViewPr varScale="1">
        <p:scale>
          <a:sx n="58" d="100"/>
          <a:sy n="58" d="100"/>
        </p:scale>
        <p:origin x="352"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2025-11-19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39.</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4.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8.xml"/><Relationship Id="rId7"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1.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40.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8.png"/><Relationship Id="rId9"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1.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1.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Adhésion</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39</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20B5FBB5-81F8-4E3A-BF55-20128CEEBC2E}"/>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2" name="TextBox 1">
            <a:extLst>
              <a:ext uri="{FF2B5EF4-FFF2-40B4-BE49-F238E27FC236}">
                <a16:creationId xmlns:a16="http://schemas.microsoft.com/office/drawing/2014/main" id="{84E6A440-D24D-C013-06A2-361EE336DDF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39 Entre 1984 et 2024</a:t>
            </a:r>
            <a:endParaRPr lang="en-CA" b="1" dirty="0"/>
          </a:p>
        </p:txBody>
      </p:sp>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1055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Adhésion</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F3E5EF8B-C261-428B-8D3D-3993A51E6E7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4802B7F-C070-47FE-95AC-D416330179B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FB19C17E-939A-4CD2-89A7-AC41A6FACB5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7" name="Footer Placeholder 1">
            <a:extLst>
              <a:ext uri="{FF2B5EF4-FFF2-40B4-BE49-F238E27FC236}">
                <a16:creationId xmlns:a16="http://schemas.microsoft.com/office/drawing/2014/main" id="{2880C085-B296-4E7A-A029-B95CDC4D6E4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C901DBEC-B2E6-4E4F-AF7C-6FC867AD8A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14661</TotalTime>
  <Words>12011</Words>
  <Application>Microsoft Office PowerPoint</Application>
  <PresentationFormat>Widescreen</PresentationFormat>
  <Paragraphs>685</Paragraphs>
  <Slides>41</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Total des Membres Actifs Canadiens 1984-2024</vt:lpstr>
      <vt:lpstr>Adhésion des Membres du Conseil de District 39</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294</cp:revision>
  <dcterms:created xsi:type="dcterms:W3CDTF">2024-09-19T19:34:13Z</dcterms:created>
  <dcterms:modified xsi:type="dcterms:W3CDTF">2025-11-19T18:43:36Z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