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90" r:id="rId42"/>
    <p:sldId id="391" r:id="rId43"/>
    <p:sldId id="392" r:id="rId44"/>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5" d="100"/>
          <a:sy n="65" d="100"/>
        </p:scale>
        <p:origin x="114" y="222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2025-09-22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0.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8.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014475B1-6FCA-412F-B004-8E26BB18B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6CC79B8C-CDDE-42D9-8C1E-8D5BC5E8226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A10692D4-3DDE-486A-B879-0558B288842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CD49A2D-2266-4856-8022-455789296CD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80004C53-BD6F-480E-9E5A-B288A750A9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40AD6D4B-F028-475F-970D-A11E7C45D7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303146E9-7141-4D4D-8FD7-1D1E3F1732B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CD58618E-6B5E-4B45-A651-2C93AD85494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A7A2FD85-45D3-4250-AF71-F334EE6FB602}"/>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85767086-BB75-4136-9368-F936DA25941E}"/>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5970" y="2918732"/>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5710" y="1518777"/>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040026"/>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59FB9F0-492D-44E8-B7C3-4491E75A4C4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D23F911-9C48-448E-BB0C-BA1BA40EF6E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44886C8B-1C20-4450-BA7E-86A6C78707E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6524</TotalTime>
  <Words>10212</Words>
  <Application>Microsoft Office PowerPoint</Application>
  <PresentationFormat>Widescreen</PresentationFormat>
  <Paragraphs>612</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Membership</vt:lpstr>
      <vt:lpstr>Percentage of Construction Workers Belonging to Unions in the U.S.</vt:lpstr>
      <vt:lpstr>Canadian Total Active Members 1984-2024</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2025-09-22T13:41:08Z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