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7" r:id="rId42"/>
    <p:sldId id="390" r:id="rId43"/>
    <p:sldId id="391" r:id="rId44"/>
    <p:sldId id="404"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1411" autoAdjust="0"/>
  </p:normalViewPr>
  <p:slideViewPr>
    <p:cSldViewPr snapToGrid="0">
      <p:cViewPr varScale="1">
        <p:scale>
          <a:sx n="59" d="100"/>
          <a:sy n="59" d="100"/>
        </p:scale>
        <p:origin x="95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image" Target="../media/image29.jpe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1.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1.xml"/><Relationship Id="rId7" Type="http://schemas.openxmlformats.org/officeDocument/2006/relationships/image" Target="../media/image66.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3.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0D1D4A34-6D67-4EEF-9806-C206196C461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F60B10E-DF81-423A-90B3-49C143EED70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C390E340-C321-4CAC-B9C4-891CADD1D6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E428C972-900A-9CF1-95BE-765F6EF910B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5EBDF6F0-4ADE-4891-9E0E-A5E21809C943}"/>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the number of members&#10;&#10;AI-generated content may be incorrect.">
            <a:extLst>
              <a:ext uri="{FF2B5EF4-FFF2-40B4-BE49-F238E27FC236}">
                <a16:creationId xmlns:a16="http://schemas.microsoft.com/office/drawing/2014/main" id="{1704310D-89E4-9B2C-6C97-4E2025FE178F}"/>
              </a:ext>
            </a:extLst>
          </p:cNvPr>
          <p:cNvPicPr>
            <a:picLocks noChangeAspect="1"/>
          </p:cNvPicPr>
          <p:nvPr/>
        </p:nvPicPr>
        <p:blipFill>
          <a:blip r:embed="rId4">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pic>
        <p:nvPicPr>
          <p:cNvPr id="3" name="Picture 2">
            <a:extLst>
              <a:ext uri="{FF2B5EF4-FFF2-40B4-BE49-F238E27FC236}">
                <a16:creationId xmlns:a16="http://schemas.microsoft.com/office/drawing/2014/main" id="{ACDACC1A-FAC2-247B-F011-4EA6A1AD856B}"/>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0" name="Rectangle 9">
            <a:extLst>
              <a:ext uri="{FF2B5EF4-FFF2-40B4-BE49-F238E27FC236}">
                <a16:creationId xmlns:a16="http://schemas.microsoft.com/office/drawing/2014/main" id="{98CC1295-2DD1-40BC-AEDD-923108EDEF26}"/>
              </a:ext>
            </a:extLst>
          </p:cNvPr>
          <p:cNvSpPr/>
          <p:nvPr/>
        </p:nvSpPr>
        <p:spPr>
          <a:xfrm>
            <a:off x="3246858" y="876007"/>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284108" y="3189913"/>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763125"/>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99029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Afiliación</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DE3BCCA-3E54-44BF-8EC0-66E34D2583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8" name="Picture 2">
            <a:extLst>
              <a:ext uri="{FF2B5EF4-FFF2-40B4-BE49-F238E27FC236}">
                <a16:creationId xmlns:a16="http://schemas.microsoft.com/office/drawing/2014/main" id="{F92683E0-3EDB-418C-BF4B-BC95C5D55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5" name="Picture 2">
            <a:extLst>
              <a:ext uri="{FF2B5EF4-FFF2-40B4-BE49-F238E27FC236}">
                <a16:creationId xmlns:a16="http://schemas.microsoft.com/office/drawing/2014/main" id="{2BFDC5D8-8B90-4D4D-B7B3-7342888D2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4690FF9B-F745-40A1-9A0B-55FE55DEC7C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13556</Words>
  <Application>Microsoft Office PowerPoint</Application>
  <PresentationFormat>Widescreen</PresentationFormat>
  <Paragraphs>671</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38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2026-03-04T16:34:13Z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