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407"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2" d="100"/>
          <a:sy n="62" d="100"/>
        </p:scale>
        <p:origin x="846"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B17DEBF-7C81-00FD-88C0-79717771742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38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26A84BC4-A0E0-36A8-0617-797CC8C62ED9}"/>
              </a:ext>
            </a:extLst>
          </p:cNvPr>
          <p:cNvGrpSpPr/>
          <p:nvPr/>
        </p:nvGrpSpPr>
        <p:grpSpPr>
          <a:xfrm>
            <a:off x="2304789" y="904300"/>
            <a:ext cx="7581899" cy="5221181"/>
            <a:chOff x="2304789" y="904300"/>
            <a:chExt cx="7581899" cy="5221181"/>
          </a:xfrm>
        </p:grpSpPr>
        <p:pic>
          <p:nvPicPr>
            <p:cNvPr id="3" name="Picture 2">
              <a:extLst>
                <a:ext uri="{FF2B5EF4-FFF2-40B4-BE49-F238E27FC236}">
                  <a16:creationId xmlns:a16="http://schemas.microsoft.com/office/drawing/2014/main" id="{76F0D7B3-2FB4-398F-31DE-C5B732FC9F62}"/>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091B695E-032D-13CB-AFC3-93D4A53322D4}"/>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6531</TotalTime>
  <Words>10848</Words>
  <Application>Microsoft Office PowerPoint</Application>
  <PresentationFormat>Widescreen</PresentationFormat>
  <Paragraphs>648</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Key Historical Events in Canada</vt:lpstr>
      <vt:lpstr>Canadian Total Active Members 1984-2024</vt:lpstr>
      <vt:lpstr>District Council  38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277</cp:revision>
  <dcterms:created xsi:type="dcterms:W3CDTF">2024-09-19T19:34:13Z</dcterms:created>
  <dcterms:modified xsi:type="dcterms:W3CDTF">2026-03-04T15:39:55Z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