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414"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1411" autoAdjust="0"/>
  </p:normalViewPr>
  <p:slideViewPr>
    <p:cSldViewPr snapToGrid="0">
      <p:cViewPr varScale="1">
        <p:scale>
          <a:sx n="72" d="100"/>
          <a:sy n="72" d="100"/>
        </p:scale>
        <p:origin x="1902"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35.</a:t>
            </a:r>
            <a:r>
              <a:rPr lang="en-CA"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665B65-B7C8-0A46-A448-73F3F9E30553}"/>
              </a:ext>
            </a:extLst>
          </p:cNvPr>
          <p:cNvGrpSpPr/>
          <p:nvPr/>
        </p:nvGrpSpPr>
        <p:grpSpPr>
          <a:xfrm>
            <a:off x="2094566" y="1005840"/>
            <a:ext cx="7638770" cy="5186842"/>
            <a:chOff x="2290511" y="1005840"/>
            <a:chExt cx="7638770" cy="5186842"/>
          </a:xfrm>
        </p:grpSpPr>
        <p:pic>
          <p:nvPicPr>
            <p:cNvPr id="9" name="Picture 8" descr="A graph showing the number of members&#10;&#10;AI-generated content may be incorrect.">
              <a:extLst>
                <a:ext uri="{FF2B5EF4-FFF2-40B4-BE49-F238E27FC236}">
                  <a16:creationId xmlns:a16="http://schemas.microsoft.com/office/drawing/2014/main" id="{CFA2A900-4D2B-D2BC-808A-EB491FA1747A}"/>
                </a:ext>
              </a:extLst>
            </p:cNvPr>
            <p:cNvPicPr>
              <a:picLocks noChangeAspect="1"/>
            </p:cNvPicPr>
            <p:nvPr/>
          </p:nvPicPr>
          <p:blipFill>
            <a:blip r:embed="rId4">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10" name="Picture 9">
              <a:extLst>
                <a:ext uri="{FF2B5EF4-FFF2-40B4-BE49-F238E27FC236}">
                  <a16:creationId xmlns:a16="http://schemas.microsoft.com/office/drawing/2014/main" id="{2CF6D4F1-5C2C-1201-EABA-80DBEA049D9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35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3" name="Rectangle 12">
            <a:extLst>
              <a:ext uri="{FF2B5EF4-FFF2-40B4-BE49-F238E27FC236}">
                <a16:creationId xmlns:a16="http://schemas.microsoft.com/office/drawing/2014/main" id="{DBC71BD4-64D7-4D0B-AEB5-B3A42EB1C269}"/>
              </a:ext>
            </a:extLst>
          </p:cNvPr>
          <p:cNvSpPr/>
          <p:nvPr/>
        </p:nvSpPr>
        <p:spPr>
          <a:xfrm>
            <a:off x="3050913" y="97574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35,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3" name="Footer Placeholder 1">
            <a:extLst>
              <a:ext uri="{FF2B5EF4-FFF2-40B4-BE49-F238E27FC236}">
                <a16:creationId xmlns:a16="http://schemas.microsoft.com/office/drawing/2014/main" id="{19BAE61A-F135-3877-217A-C4325D79E71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12192</Words>
  <Application>Microsoft Office PowerPoint</Application>
  <PresentationFormat>Widescreen</PresentationFormat>
  <Paragraphs>597</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35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2026-01-15T18:11:14Z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