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414"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65" d="100"/>
          <a:sy n="65" d="100"/>
        </p:scale>
        <p:origin x="66" y="24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30’s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a:t>ENCOURAGE to scan and open/download the resources. </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10.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30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C830A002-568C-8CD5-9B00-8516CC91DF7E}"/>
              </a:ext>
            </a:extLst>
          </p:cNvPr>
          <p:cNvGrpSpPr/>
          <p:nvPr/>
        </p:nvGrpSpPr>
        <p:grpSpPr>
          <a:xfrm>
            <a:off x="2148839" y="1030514"/>
            <a:ext cx="7412142" cy="4989287"/>
            <a:chOff x="2148839" y="1030514"/>
            <a:chExt cx="7412142" cy="4989287"/>
          </a:xfrm>
        </p:grpSpPr>
        <p:pic>
          <p:nvPicPr>
            <p:cNvPr id="3" name="Picture 2" descr="A graph showing the number of members&#10;&#10;AI-generated content may be incorrect.">
              <a:extLst>
                <a:ext uri="{FF2B5EF4-FFF2-40B4-BE49-F238E27FC236}">
                  <a16:creationId xmlns:a16="http://schemas.microsoft.com/office/drawing/2014/main" id="{0A608D31-83DE-A4D3-C674-60080A5428BF}"/>
                </a:ext>
              </a:extLst>
            </p:cNvPr>
            <p:cNvPicPr>
              <a:picLocks noChangeAspect="1"/>
            </p:cNvPicPr>
            <p:nvPr/>
          </p:nvPicPr>
          <p:blipFill>
            <a:blip r:embed="rId5">
              <a:extLst>
                <a:ext uri="{28A0092B-C50C-407E-A947-70E740481C1C}">
                  <a14:useLocalDpi xmlns:a14="http://schemas.microsoft.com/office/drawing/2010/main" val="0"/>
                </a:ext>
              </a:extLst>
            </a:blip>
            <a:srcRect l="900" t="3023" r="1000" b="11314"/>
            <a:stretch/>
          </p:blipFill>
          <p:spPr>
            <a:xfrm>
              <a:off x="2148839" y="1030514"/>
              <a:ext cx="7373715" cy="4672557"/>
            </a:xfrm>
            <a:prstGeom prst="rect">
              <a:avLst/>
            </a:prstGeom>
          </p:spPr>
        </p:pic>
        <p:pic>
          <p:nvPicPr>
            <p:cNvPr id="4" name="Picture 3">
              <a:extLst>
                <a:ext uri="{FF2B5EF4-FFF2-40B4-BE49-F238E27FC236}">
                  <a16:creationId xmlns:a16="http://schemas.microsoft.com/office/drawing/2014/main" id="{EB72EC16-DBFE-C45D-BBE9-87B06C0D4349}"/>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191"/>
            <a:stretch/>
          </p:blipFill>
          <p:spPr>
            <a:xfrm>
              <a:off x="2290511" y="5732619"/>
              <a:ext cx="7270470" cy="287182"/>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en-US" sz="2200" b="1">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endParaRPr lang="en-CA" dirty="0"/>
          </a:p>
        </p:txBody>
      </p:sp>
      <p:sp>
        <p:nvSpPr>
          <p:cNvPr id="3" name="Footer Placeholder 1">
            <a:extLst>
              <a:ext uri="{FF2B5EF4-FFF2-40B4-BE49-F238E27FC236}">
                <a16:creationId xmlns:a16="http://schemas.microsoft.com/office/drawing/2014/main" id="{49A874B8-3012-2436-84EE-B1950002426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5" name="Picture 4">
            <a:extLst>
              <a:ext uri="{FF2B5EF4-FFF2-40B4-BE49-F238E27FC236}">
                <a16:creationId xmlns:a16="http://schemas.microsoft.com/office/drawing/2014/main" id="{65DC1523-825D-1D5E-B493-B9727DA9DCC2}"/>
              </a:ext>
            </a:extLst>
          </p:cNvPr>
          <p:cNvPicPr>
            <a:picLocks noChangeAspect="1"/>
          </p:cNvPicPr>
          <p:nvPr/>
        </p:nvPicPr>
        <p:blipFill rotWithShape="1">
          <a:blip r:embed="rId11"/>
          <a:srcRect l="5193" t="15786"/>
          <a:stretch/>
        </p:blipFill>
        <p:spPr>
          <a:xfrm>
            <a:off x="6607629" y="3971096"/>
            <a:ext cx="5588935" cy="2386217"/>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6517</TotalTime>
  <Words>9481</Words>
  <Application>Microsoft Office PowerPoint</Application>
  <PresentationFormat>Widescreen</PresentationFormat>
  <Paragraphs>570</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30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Stay Connected to Our Union Family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274</cp:revision>
  <dcterms:created xsi:type="dcterms:W3CDTF">2024-09-19T19:34:13Z</dcterms:created>
  <dcterms:modified xsi:type="dcterms:W3CDTF">2026-01-15T16:51:19Z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