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38738" autoAdjust="0"/>
  </p:normalViewPr>
  <p:slideViewPr>
    <p:cSldViewPr snapToGrid="0">
      <p:cViewPr varScale="1">
        <p:scale>
          <a:sx n="36" d="100"/>
          <a:sy n="36" d="100"/>
        </p:scale>
        <p:origin x="2586"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21.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21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21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9" name="Picture 8">
            <a:extLst>
              <a:ext uri="{FF2B5EF4-FFF2-40B4-BE49-F238E27FC236}">
                <a16:creationId xmlns:a16="http://schemas.microsoft.com/office/drawing/2014/main" id="{2E6957B0-0CA6-459C-815B-4E3BDF598C0C}"/>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0" name="Picture 9">
            <a:extLst>
              <a:ext uri="{FF2B5EF4-FFF2-40B4-BE49-F238E27FC236}">
                <a16:creationId xmlns:a16="http://schemas.microsoft.com/office/drawing/2014/main" id="{328CB730-CFD2-4835-B575-0F15157D8C7D}"/>
              </a:ext>
            </a:extLst>
          </p:cNvPr>
          <p:cNvPicPr>
            <a:picLocks noChangeAspect="1"/>
          </p:cNvPicPr>
          <p:nvPr/>
        </p:nvPicPr>
        <p:blipFill rotWithShape="1">
          <a:blip r:embed="rId6"/>
          <a:srcRect b="10513"/>
          <a:stretch/>
        </p:blipFill>
        <p:spPr>
          <a:xfrm>
            <a:off x="1979376" y="854287"/>
            <a:ext cx="7537848" cy="4849296"/>
          </a:xfrm>
          <a:prstGeom prst="rect">
            <a:avLst/>
          </a:prstGeom>
        </p:spPr>
      </p:pic>
      <p:sp>
        <p:nvSpPr>
          <p:cNvPr id="11" name="Rectangle 10">
            <a:extLst>
              <a:ext uri="{FF2B5EF4-FFF2-40B4-BE49-F238E27FC236}">
                <a16:creationId xmlns:a16="http://schemas.microsoft.com/office/drawing/2014/main" id="{2E9467F9-8D43-4EFA-B4C2-21476FD6314D}"/>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21,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107</TotalTime>
  <Words>12111</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21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16</cp:revision>
  <dcterms:created xsi:type="dcterms:W3CDTF">2024-09-19T19:34:13Z</dcterms:created>
  <dcterms:modified xsi:type="dcterms:W3CDTF">2025-07-28T21:20:33Z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