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7" d="100"/>
          <a:sy n="77" d="100"/>
        </p:scale>
        <p:origin x="175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21’s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21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21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DACC8A59-B6A6-4A4F-985F-7E81580AA985}"/>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1" name="Picture 10">
            <a:extLst>
              <a:ext uri="{FF2B5EF4-FFF2-40B4-BE49-F238E27FC236}">
                <a16:creationId xmlns:a16="http://schemas.microsoft.com/office/drawing/2014/main" id="{4A62E939-C7BC-478E-B2D7-97E6031E3371}"/>
              </a:ext>
            </a:extLst>
          </p:cNvPr>
          <p:cNvPicPr>
            <a:picLocks noChangeAspect="1"/>
          </p:cNvPicPr>
          <p:nvPr/>
        </p:nvPicPr>
        <p:blipFill rotWithShape="1">
          <a:blip r:embed="rId6"/>
          <a:srcRect b="10513"/>
          <a:stretch/>
        </p:blipFill>
        <p:spPr>
          <a:xfrm>
            <a:off x="1979376" y="854287"/>
            <a:ext cx="7537848" cy="4849296"/>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21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267</cp:revision>
  <dcterms:created xsi:type="dcterms:W3CDTF">2024-09-19T19:34:13Z</dcterms:created>
  <dcterms:modified xsi:type="dcterms:W3CDTF">2025-07-28T21:14:57Z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