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572" autoAdjust="0"/>
  </p:normalViewPr>
  <p:slideViewPr>
    <p:cSldViewPr snapToGrid="0">
      <p:cViewPr varScale="1">
        <p:scale>
          <a:sx n="47" d="100"/>
          <a:sy n="47" d="100"/>
        </p:scale>
        <p:origin x="1284"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1M.</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1C34F-4C82-472B-A63C-D079FACFADB5}"/>
              </a:ext>
            </a:extLst>
          </p:cNvPr>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pic>
        <p:nvPicPr>
          <p:cNvPr id="10" name="Picture 9">
            <a:extLst>
              <a:ext uri="{FF2B5EF4-FFF2-40B4-BE49-F238E27FC236}">
                <a16:creationId xmlns:a16="http://schemas.microsoft.com/office/drawing/2014/main" id="{991FFDD4-769C-4124-9973-DCE221E5126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1M</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2" name="Rectangle 11">
            <a:extLst>
              <a:ext uri="{FF2B5EF4-FFF2-40B4-BE49-F238E27FC236}">
                <a16:creationId xmlns:a16="http://schemas.microsoft.com/office/drawing/2014/main" id="{F903715D-A9BB-404C-946C-FF2E7913A592}"/>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1M,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316480" y="1088583"/>
            <a:ext cx="9444727"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2200" b="1" dirty="0" err="1">
                <a:latin typeface="Open Sans" panose="020B0606030504020204" pitchFamily="34" charset="0"/>
                <a:ea typeface="Open Sans" panose="020B0606030504020204" pitchFamily="34" charset="0"/>
                <a:cs typeface="Open Sans" panose="020B0606030504020204" pitchFamily="34" charset="0"/>
              </a:rPr>
              <a:t>Membership</a:t>
            </a:r>
            <a:endParaRPr lang="es-ES"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9EB0064C-156D-4024-B339-5FE6C8078FC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0" name="Rectangle: Rounded Corners 19">
            <a:extLst>
              <a:ext uri="{FF2B5EF4-FFF2-40B4-BE49-F238E27FC236}">
                <a16:creationId xmlns:a16="http://schemas.microsoft.com/office/drawing/2014/main" id="{07231B31-EA35-4EE5-B477-0C5220399FFB}"/>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AD4B72A3-C301-4C35-8D6B-93C1054E50E5}"/>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E2EB7D7-881F-4AE0-86B0-06950F0E6E37}"/>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22A58FF4-6223-45B1-85F4-76F445E48C9C}"/>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8F7A0DD8-E2B9-4065-8DD7-990957B2508C}"/>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77733BB-B44D-450E-AEC8-42A105F7A845}"/>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38C9E719-D50B-4389-8E32-003713B0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5" name="Picture 34">
            <a:extLst>
              <a:ext uri="{FF2B5EF4-FFF2-40B4-BE49-F238E27FC236}">
                <a16:creationId xmlns:a16="http://schemas.microsoft.com/office/drawing/2014/main" id="{401B82D9-F7AB-49E2-9519-EB556A4B8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6" name="Picture 35">
            <a:extLst>
              <a:ext uri="{FF2B5EF4-FFF2-40B4-BE49-F238E27FC236}">
                <a16:creationId xmlns:a16="http://schemas.microsoft.com/office/drawing/2014/main" id="{E137BB63-10C4-42B7-A91B-53BF0CF5C7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7" name="Picture 36">
            <a:extLst>
              <a:ext uri="{FF2B5EF4-FFF2-40B4-BE49-F238E27FC236}">
                <a16:creationId xmlns:a16="http://schemas.microsoft.com/office/drawing/2014/main" id="{8C5C2B1B-B721-4525-9FAA-9172AF27BB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9" name="TextBox 38">
            <a:extLst>
              <a:ext uri="{FF2B5EF4-FFF2-40B4-BE49-F238E27FC236}">
                <a16:creationId xmlns:a16="http://schemas.microsoft.com/office/drawing/2014/main" id="{4E0F2032-A52D-4016-A1CA-63464050AE5C}"/>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D7C9FF1F-7F7F-4A51-8F9C-0A96ED3AB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2" name="TextBox 41">
            <a:extLst>
              <a:ext uri="{FF2B5EF4-FFF2-40B4-BE49-F238E27FC236}">
                <a16:creationId xmlns:a16="http://schemas.microsoft.com/office/drawing/2014/main" id="{AE1062C8-72FB-46EE-B211-6CBD73A7ED95}"/>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39E7D1AA-2C4E-4BC4-8AA1-296F9764DE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12192</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1M</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2025-10-09T15:09:51Z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