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114" y="222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1M’s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1M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1" name="Picture 10">
            <a:extLst>
              <a:ext uri="{FF2B5EF4-FFF2-40B4-BE49-F238E27FC236}">
                <a16:creationId xmlns:a16="http://schemas.microsoft.com/office/drawing/2014/main" id="{6CCC050E-A94E-4DC0-8746-134D2E16809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pic>
        <p:nvPicPr>
          <p:cNvPr id="8" name="Picture 7">
            <a:extLst>
              <a:ext uri="{FF2B5EF4-FFF2-40B4-BE49-F238E27FC236}">
                <a16:creationId xmlns:a16="http://schemas.microsoft.com/office/drawing/2014/main" id="{7A70562D-0F72-48CE-B4F7-F831541AC6C4}"/>
              </a:ext>
            </a:extLst>
          </p:cNvPr>
          <p:cNvPicPr>
            <a:picLocks noChangeAspect="1"/>
          </p:cNvPicPr>
          <p:nvPr/>
        </p:nvPicPr>
        <p:blipFill rotWithShape="1">
          <a:blip r:embed="rId6">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1M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2025-10-09T15:04:25Z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