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90" r:id="rId43"/>
    <p:sldId id="391" r:id="rId44"/>
    <p:sldId id="41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4611" autoAdjust="0"/>
  </p:normalViewPr>
  <p:slideViewPr>
    <p:cSldViewPr snapToGrid="0" showGuides="1">
      <p:cViewPr varScale="1">
        <p:scale>
          <a:sx n="65" d="100"/>
          <a:sy n="65" d="100"/>
        </p:scale>
        <p:origin x="84" y="13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1.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8.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6.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Adhésion</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23F9E7F1-5B11-F6D9-F024-CE5A3A8118D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F8082D-A09E-1AB9-4CD5-5CE87AF7E862}"/>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0DD12CCC-7FFA-CC8C-EAAF-E8C85D0FAC78}"/>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4" name="Picture 3" descr="A graph showing a line graph&#10;&#10;AI-generated content may be incorrect.">
              <a:extLst>
                <a:ext uri="{FF2B5EF4-FFF2-40B4-BE49-F238E27FC236}">
                  <a16:creationId xmlns:a16="http://schemas.microsoft.com/office/drawing/2014/main" id="{DC069197-F065-5640-1252-742BAB5C6B7F}"/>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17" name="TextBox 16">
            <a:extLst>
              <a:ext uri="{FF2B5EF4-FFF2-40B4-BE49-F238E27FC236}">
                <a16:creationId xmlns:a16="http://schemas.microsoft.com/office/drawing/2014/main" id="{36AA1AA8-591B-45E9-9B2D-45C13D54E680}"/>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1055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Adhésion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F3E5EF8B-C261-428B-8D3D-3993A51E6E7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4802B7F-C070-47FE-95AC-D416330179B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FB19C17E-939A-4CD2-89A7-AC41A6FACB5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7" name="Footer Placeholder 1">
            <a:extLst>
              <a:ext uri="{FF2B5EF4-FFF2-40B4-BE49-F238E27FC236}">
                <a16:creationId xmlns:a16="http://schemas.microsoft.com/office/drawing/2014/main" id="{2880C085-B296-4E7A-A029-B95CDC4D6E4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C901DBEC-B2E6-4E4F-AF7C-6FC867AD8A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14661</TotalTime>
  <Words>12692</Words>
  <Application>Microsoft Office PowerPoint</Application>
  <PresentationFormat>Widescreen</PresentationFormat>
  <Paragraphs>707</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17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298</cp:revision>
  <dcterms:created xsi:type="dcterms:W3CDTF">2024-09-19T19:34:13Z</dcterms:created>
  <dcterms:modified xsi:type="dcterms:W3CDTF">2026-03-23T14:54:14Z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