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84035" autoAdjust="0"/>
  </p:normalViewPr>
  <p:slideViewPr>
    <p:cSldViewPr snapToGrid="0">
      <p:cViewPr varScale="1">
        <p:scale>
          <a:sx n="63" d="100"/>
          <a:sy n="63" d="100"/>
        </p:scale>
        <p:origin x="1116" y="66"/>
      </p:cViewPr>
      <p:guideLst>
        <p:guide orient="horz" pos="2160"/>
        <p:guide pos="3840"/>
      </p:guideLst>
    </p:cSldViewPr>
  </p:slideViewPr>
  <p:notesTextViewPr>
    <p:cViewPr>
      <p:scale>
        <a:sx n="1" d="1"/>
        <a:sy n="1" d="1"/>
      </p:scale>
      <p:origin x="0" y="-288"/>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2026-02-06</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781149-B735-2256-F8DC-603448D0BF61}"/>
              </a:ext>
            </a:extLst>
          </p:cNvPr>
          <p:cNvGrpSpPr/>
          <p:nvPr/>
        </p:nvGrpSpPr>
        <p:grpSpPr>
          <a:xfrm>
            <a:off x="2148114" y="1038338"/>
            <a:ext cx="7603958" cy="5042050"/>
            <a:chOff x="2148114" y="1038338"/>
            <a:chExt cx="7603958" cy="5042050"/>
          </a:xfrm>
        </p:grpSpPr>
        <p:pic>
          <p:nvPicPr>
            <p:cNvPr id="3" name="Picture 2">
              <a:extLst>
                <a:ext uri="{FF2B5EF4-FFF2-40B4-BE49-F238E27FC236}">
                  <a16:creationId xmlns:a16="http://schemas.microsoft.com/office/drawing/2014/main" id="{5C2971FD-6A11-C6DB-1CF9-62E8C5C34DFE}"/>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DD035AD1-EDD2-347F-C0DB-080A1054B491}"/>
                </a:ext>
              </a:extLst>
            </p:cNvPr>
            <p:cNvPicPr>
              <a:picLocks noChangeAspect="1"/>
            </p:cNvPicPr>
            <p:nvPr/>
          </p:nvPicPr>
          <p:blipFill>
            <a:blip r:embed="rId5">
              <a:extLst>
                <a:ext uri="{28A0092B-C50C-407E-A947-70E740481C1C}">
                  <a14:useLocalDpi xmlns:a14="http://schemas.microsoft.com/office/drawing/2010/main" val="0"/>
                </a:ext>
              </a:extLst>
            </a:blip>
            <a:srcRect l="769" t="2750" r="1736" b="11557"/>
            <a:stretch/>
          </p:blipFill>
          <p:spPr>
            <a:xfrm>
              <a:off x="2148114" y="1038338"/>
              <a:ext cx="7368587" cy="469986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16</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11" name="Rectangle 10">
            <a:extLst>
              <a:ext uri="{FF2B5EF4-FFF2-40B4-BE49-F238E27FC236}">
                <a16:creationId xmlns:a16="http://schemas.microsoft.com/office/drawing/2014/main" id="{94EA5E49-BB5A-473D-A1BF-2C760B165A68}"/>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16,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3" name="Footer Placeholder 1">
            <a:extLst>
              <a:ext uri="{FF2B5EF4-FFF2-40B4-BE49-F238E27FC236}">
                <a16:creationId xmlns:a16="http://schemas.microsoft.com/office/drawing/2014/main" id="{DF05A323-B6BA-3332-4D1D-5B28DF8FDE6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108</TotalTime>
  <Words>12190</Words>
  <Application>Microsoft Office PowerPoint</Application>
  <PresentationFormat>Widescreen</PresentationFormat>
  <Paragraphs>596</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16</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20</cp:revision>
  <dcterms:created xsi:type="dcterms:W3CDTF">2024-09-19T19:34:13Z</dcterms:created>
  <dcterms:modified xsi:type="dcterms:W3CDTF">2026-02-06T21:39:12Z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