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75" d="100"/>
          <a:sy n="75" d="100"/>
        </p:scale>
        <p:origin x="1794" y="7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2026-02-06</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16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BCB4F339-8A63-8A19-219B-C41B8C6C6D05}"/>
              </a:ext>
            </a:extLst>
          </p:cNvPr>
          <p:cNvGrpSpPr/>
          <p:nvPr/>
        </p:nvGrpSpPr>
        <p:grpSpPr>
          <a:xfrm>
            <a:off x="2148114" y="1038338"/>
            <a:ext cx="7603958" cy="5042050"/>
            <a:chOff x="2148114" y="1038338"/>
            <a:chExt cx="7603958" cy="5042050"/>
          </a:xfrm>
        </p:grpSpPr>
        <p:pic>
          <p:nvPicPr>
            <p:cNvPr id="3" name="Picture 2">
              <a:extLst>
                <a:ext uri="{FF2B5EF4-FFF2-40B4-BE49-F238E27FC236}">
                  <a16:creationId xmlns:a16="http://schemas.microsoft.com/office/drawing/2014/main" id="{0E706AB3-2E1D-4FC9-EAF5-4DF0DE1A8E0B}"/>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96C54F4E-38F9-74A9-4958-CFB0D59EE393}"/>
                </a:ext>
              </a:extLst>
            </p:cNvPr>
            <p:cNvPicPr>
              <a:picLocks noChangeAspect="1"/>
            </p:cNvPicPr>
            <p:nvPr/>
          </p:nvPicPr>
          <p:blipFill>
            <a:blip r:embed="rId6">
              <a:extLst>
                <a:ext uri="{28A0092B-C50C-407E-A947-70E740481C1C}">
                  <a14:useLocalDpi xmlns:a14="http://schemas.microsoft.com/office/drawing/2010/main" val="0"/>
                </a:ext>
              </a:extLst>
            </a:blip>
            <a:srcRect l="769" t="2750" r="1736" b="11557"/>
            <a:stretch/>
          </p:blipFill>
          <p:spPr>
            <a:xfrm>
              <a:off x="2148114" y="1038338"/>
              <a:ext cx="7368587" cy="469986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7096F02A-CB3D-285A-6079-3FA19D78DC4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6517</TotalTime>
  <Words>9483</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271</cp:revision>
  <dcterms:created xsi:type="dcterms:W3CDTF">2024-09-19T19:34:13Z</dcterms:created>
  <dcterms:modified xsi:type="dcterms:W3CDTF">2026-02-06T21:30:31Z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