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handoutMasterIdLst>
    <p:handoutMasterId r:id="rId41"/>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7" r:id="rId36"/>
    <p:sldId id="390" r:id="rId37"/>
    <p:sldId id="391" r:id="rId38"/>
    <p:sldId id="392" r:id="rId39"/>
  </p:sldIdLst>
  <p:sldSz cx="12192000" cy="6858000"/>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38738" autoAdjust="0"/>
  </p:normalViewPr>
  <p:slideViewPr>
    <p:cSldViewPr snapToGrid="0">
      <p:cViewPr varScale="1">
        <p:scale>
          <a:sx n="36" d="100"/>
          <a:sy n="36" d="100"/>
        </p:scale>
        <p:origin x="2586" y="54"/>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gs" Target="tags/tag1.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2025-07-28</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14.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a:p>
          <a:p>
            <a:r>
              <a:rPr lang="es-ES" sz="1200" kern="1200">
                <a:solidFill>
                  <a:schemeClr val="tx1"/>
                </a:solidFill>
                <a:effectLst/>
                <a:latin typeface="+mn-lt"/>
                <a:ea typeface="+mn-ea"/>
                <a:cs typeface="+mn-cs"/>
              </a:rPr>
              <a:t>HAGA </a:t>
            </a:r>
            <a:r>
              <a:rPr lang="es-ES" sz="1200" kern="1200" dirty="0">
                <a:solidFill>
                  <a:schemeClr val="tx1"/>
                </a:solidFill>
                <a:effectLst/>
                <a:latin typeface="+mn-lt"/>
                <a:ea typeface="+mn-ea"/>
                <a:cs typeface="+mn-cs"/>
              </a:rPr>
              <a:t>HINCAPIÉ en el valor UNA LUCHA.</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6623037-C888-4F65-BAA4-6C4CC684317F}"/>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2D087818-4FDD-46BA-90AC-A216F5745D99}"/>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8" name="Google Shape;63;p1">
            <a:extLst>
              <a:ext uri="{FF2B5EF4-FFF2-40B4-BE49-F238E27FC236}">
                <a16:creationId xmlns:a16="http://schemas.microsoft.com/office/drawing/2014/main" id="{00323177-EE04-4D2F-A838-980054570304}"/>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9B20D35B-C71D-476F-BC15-A56FDDA9BE2A}"/>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17.jp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1.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26.xml"/><Relationship Id="rId7" Type="http://schemas.openxmlformats.org/officeDocument/2006/relationships/image" Target="../media/image39.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8.png"/><Relationship Id="rId11" Type="http://schemas.openxmlformats.org/officeDocument/2006/relationships/image" Target="../media/image7.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49.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0.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35.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1.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7626" y="4094722"/>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57048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Membership</a:t>
            </a:r>
            <a:endPar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09974" y="3883751"/>
            <a:ext cx="1029040" cy="1665001"/>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544947" y="568128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C8176A36-AA82-42A3-A461-0B0B13A886B7}"/>
              </a:ext>
            </a:extLst>
          </p:cNvPr>
          <p:cNvSpPr txBox="1"/>
          <p:nvPr/>
        </p:nvSpPr>
        <p:spPr>
          <a:xfrm>
            <a:off x="10766666" y="3572833"/>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14</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13108A70-4813-47B6-B6FF-00C69E2EA81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41805DF-3C6B-4D92-BD68-9E0E473F84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F5793016-4B8B-40AD-927D-197C7F2282A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14 </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1D41EC0-B608-41C9-9D6C-1571064B2C1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pic>
        <p:nvPicPr>
          <p:cNvPr id="9" name="Picture 8">
            <a:extLst>
              <a:ext uri="{FF2B5EF4-FFF2-40B4-BE49-F238E27FC236}">
                <a16:creationId xmlns:a16="http://schemas.microsoft.com/office/drawing/2014/main" id="{7C932EAD-35A1-40FD-9C48-C96BD24107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2675" y="1047544"/>
            <a:ext cx="8229600" cy="5108457"/>
          </a:xfrm>
          <a:prstGeom prst="rect">
            <a:avLst/>
          </a:prstGeom>
        </p:spPr>
      </p:pic>
      <p:sp>
        <p:nvSpPr>
          <p:cNvPr id="10" name="Rectangle 9">
            <a:extLst>
              <a:ext uri="{FF2B5EF4-FFF2-40B4-BE49-F238E27FC236}">
                <a16:creationId xmlns:a16="http://schemas.microsoft.com/office/drawing/2014/main" id="{334BB7B4-5C07-4718-8CA3-FB9F792EB1C8}"/>
              </a:ext>
            </a:extLst>
          </p:cNvPr>
          <p:cNvSpPr/>
          <p:nvPr/>
        </p:nvSpPr>
        <p:spPr>
          <a:xfrm>
            <a:off x="2809978" y="1047544"/>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14,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77CD99A-AA1B-4526-95C2-9DC43023204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412814F-35B8-4011-80C0-9E607CF0B25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147B47-0648-474E-B226-AEAFCEDEE9D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7ACEFCC9-0638-4602-AD1D-3FF0E699EA16}"/>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4FF4FDB-DBD7-43FB-936D-54683A13CEB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E3CA5B6D-8B88-4F4E-BBAA-65CD7E9661D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11052E72-14FD-4B7C-9B16-45EDAC38021F}"/>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7531CC6-10B6-474E-AC6A-7643F9C0879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75790C98-63FF-4BD3-8DDD-278258DD18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4E61E2C3-2706-49FD-BF33-7A430DFEBC1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087779B-22B8-4301-BAB2-D0344CDC9F9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8C0EEBD3-A1D2-4C49-A854-A9B23A24838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64C78AAD-2BE8-4AB6-A16A-42D423658EA0}"/>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A6A8703-DFE2-40C6-89E9-4DD27A4D5AD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D56ACA4-E935-4DC7-8359-E219769A34F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C6E988E-C0E3-4F88-A746-88FB53FD10C9}"/>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CF342E60-1F60-454B-BC5C-2F6B3B7EEF9B}"/>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D6E6955-39B9-455D-9C00-E61D75EDEFA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A725912-EBB6-4CF1-B345-54325D4DA69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pic>
        <p:nvPicPr>
          <p:cNvPr id="10" name="Picture 9">
            <a:extLst>
              <a:ext uri="{FF2B5EF4-FFF2-40B4-BE49-F238E27FC236}">
                <a16:creationId xmlns:a16="http://schemas.microsoft.com/office/drawing/2014/main" id="{AA7F5F98-047C-4881-ADA5-88E4ADDCA803}"/>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77DCF2A-3126-491F-809B-FF10200AE1F7}"/>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F698CD2-784A-4A69-BF0F-4A56F111B18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B881240-2810-41CC-A3A1-7F2570D2ADE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54867387-2856-4174-8718-67260D4DD3F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AC29446-A02C-4CF5-882D-E5947D2AC63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6D0F90A8-A5D7-4D9A-9D39-F17BD8E2AB6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110</TotalTime>
  <Words>12111</Words>
  <Application>Microsoft Office PowerPoint</Application>
  <PresentationFormat>Widescreen</PresentationFormat>
  <Paragraphs>583</Paragraphs>
  <Slides>35</Slides>
  <Notes>35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35</vt:i4>
      </vt:variant>
    </vt:vector>
  </HeadingPairs>
  <TitlesOfParts>
    <vt:vector size="46"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14 </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16</cp:revision>
  <dcterms:created xsi:type="dcterms:W3CDTF">2024-09-19T19:34:13Z</dcterms:created>
  <dcterms:modified xsi:type="dcterms:W3CDTF">2025-07-28T21:28:28Z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