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990" autoAdjust="0"/>
  </p:normalViewPr>
  <p:slideViewPr>
    <p:cSldViewPr snapToGrid="0" showGuides="1">
      <p:cViewPr varScale="1">
        <p:scale>
          <a:sx n="73" d="100"/>
          <a:sy n="73" d="100"/>
        </p:scale>
        <p:origin x="1038"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2025-07-17</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14’s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2.jp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2.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14 </a:t>
            </a:r>
            <a:r>
              <a:rPr lang="en-CA" dirty="0"/>
              <a:t>Membership Trend</a:t>
            </a:r>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9" name="Picture 8">
            <a:extLst>
              <a:ext uri="{FF2B5EF4-FFF2-40B4-BE49-F238E27FC236}">
                <a16:creationId xmlns:a16="http://schemas.microsoft.com/office/drawing/2014/main" id="{4A767EC0-70C2-43B1-93B5-F13CFF37A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675" y="1047544"/>
            <a:ext cx="8229600" cy="5108457"/>
          </a:xfrm>
          <a:prstGeom prst="rect">
            <a:avLst/>
          </a:prstGeom>
        </p:spPr>
      </p:pic>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6515</TotalTime>
  <Words>9414</Words>
  <Application>Microsoft Office PowerPoint</Application>
  <PresentationFormat>Widescreen</PresentationFormat>
  <Paragraphs>557</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14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264</cp:revision>
  <dcterms:created xsi:type="dcterms:W3CDTF">2024-09-19T19:34:13Z</dcterms:created>
  <dcterms:modified xsi:type="dcterms:W3CDTF">2025-07-17T15:26:52Z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