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876" autoAdjust="0"/>
  </p:normalViewPr>
  <p:slideViewPr>
    <p:cSldViewPr snapToGrid="0" showGuides="1">
      <p:cViewPr varScale="1">
        <p:scale>
          <a:sx n="56" d="100"/>
          <a:sy n="56" d="100"/>
        </p:scale>
        <p:origin x="438"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11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5C3DE0F8-4A1E-3642-84D9-3BE6AB29B3F9}"/>
              </a:ext>
            </a:extLst>
          </p:cNvPr>
          <p:cNvGrpSpPr/>
          <p:nvPr/>
        </p:nvGrpSpPr>
        <p:grpSpPr>
          <a:xfrm>
            <a:off x="2206508" y="888756"/>
            <a:ext cx="7545564" cy="5191632"/>
            <a:chOff x="2206508" y="888756"/>
            <a:chExt cx="7545564" cy="5191632"/>
          </a:xfrm>
        </p:grpSpPr>
        <p:pic>
          <p:nvPicPr>
            <p:cNvPr id="8" name="Picture 7">
              <a:extLst>
                <a:ext uri="{FF2B5EF4-FFF2-40B4-BE49-F238E27FC236}">
                  <a16:creationId xmlns:a16="http://schemas.microsoft.com/office/drawing/2014/main" id="{7DA8D3F0-9B1A-C022-30CF-643D84F94C0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9" name="Picture 8" descr="A graph showing the number of members&#10;&#10;AI-generated content may be incorrect.">
              <a:extLst>
                <a:ext uri="{FF2B5EF4-FFF2-40B4-BE49-F238E27FC236}">
                  <a16:creationId xmlns:a16="http://schemas.microsoft.com/office/drawing/2014/main" id="{CD040C73-ED24-DA50-CB9A-1DE9C803D954}"/>
                </a:ext>
              </a:extLst>
            </p:cNvPr>
            <p:cNvPicPr>
              <a:picLocks noChangeAspect="1"/>
            </p:cNvPicPr>
            <p:nvPr/>
          </p:nvPicPr>
          <p:blipFill>
            <a:blip r:embed="rId6">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9483</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2026-03-03T18:45:42Z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