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0891" autoAdjust="0"/>
  </p:normalViewPr>
  <p:slideViewPr>
    <p:cSldViewPr snapToGrid="0" showGuides="1">
      <p:cViewPr varScale="1">
        <p:scale>
          <a:sx n="65" d="100"/>
          <a:sy n="65" d="100"/>
        </p:scale>
        <p:origin x="114" y="153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10’s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10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7F9217BE-7B45-4933-A945-30C67B84EB6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8" name="Picture 7">
            <a:extLst>
              <a:ext uri="{FF2B5EF4-FFF2-40B4-BE49-F238E27FC236}">
                <a16:creationId xmlns:a16="http://schemas.microsoft.com/office/drawing/2014/main" id="{376DC012-22AD-4699-A44C-33C608C61574}"/>
              </a:ext>
            </a:extLst>
          </p:cNvPr>
          <p:cNvPicPr>
            <a:picLocks noChangeAspect="1"/>
          </p:cNvPicPr>
          <p:nvPr/>
        </p:nvPicPr>
        <p:blipFill rotWithShape="1">
          <a:blip r:embed="rId6"/>
          <a:srcRect t="252"/>
          <a:stretch/>
        </p:blipFill>
        <p:spPr>
          <a:xfrm>
            <a:off x="2233652" y="930729"/>
            <a:ext cx="7249184" cy="4642755"/>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6519</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10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268</cp:revision>
  <dcterms:created xsi:type="dcterms:W3CDTF">2024-09-19T19:34:13Z</dcterms:created>
  <dcterms:modified xsi:type="dcterms:W3CDTF">2025-08-11T19:07:36Z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