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990" autoAdjust="0"/>
  </p:normalViewPr>
  <p:slideViewPr>
    <p:cSldViewPr snapToGrid="0" showGuides="1">
      <p:cViewPr varScale="1">
        <p:scale>
          <a:sx n="78" d="100"/>
          <a:sy n="78" d="100"/>
        </p:scale>
        <p:origin x="1716" y="10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CD77834F-0BB2-44DA-B888-E864BDB2C52F}"/>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6515</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265</cp:revision>
  <dcterms:created xsi:type="dcterms:W3CDTF">2024-09-19T19:34:13Z</dcterms:created>
  <dcterms:modified xsi:type="dcterms:W3CDTF">2025-07-22T16:50:42Z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