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0" d="100"/>
          <a:sy n="60" d="100"/>
        </p:scale>
        <p:origin x="132" y="27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09’s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09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00AD88E4-38F3-41D0-A5A8-8EE693D93034}"/>
              </a:ext>
            </a:extLst>
          </p:cNvPr>
          <p:cNvPicPr>
            <a:picLocks noChangeAspect="1"/>
          </p:cNvPicPr>
          <p:nvPr/>
        </p:nvPicPr>
        <p:blipFill rotWithShape="1">
          <a:blip r:embed="rId5"/>
          <a:srcRect b="11001"/>
          <a:stretch/>
        </p:blipFill>
        <p:spPr>
          <a:xfrm>
            <a:off x="2116428" y="830914"/>
            <a:ext cx="7285914" cy="4722394"/>
          </a:xfrm>
          <a:prstGeom prst="rect">
            <a:avLst/>
          </a:prstGeom>
        </p:spPr>
      </p:pic>
      <p:pic>
        <p:nvPicPr>
          <p:cNvPr id="11" name="Picture 10">
            <a:extLst>
              <a:ext uri="{FF2B5EF4-FFF2-40B4-BE49-F238E27FC236}">
                <a16:creationId xmlns:a16="http://schemas.microsoft.com/office/drawing/2014/main" id="{60E56124-66EF-4DC0-BE6B-89C235443F5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2025-10-22T13:32:06Z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