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4035" autoAdjust="0"/>
  </p:normalViewPr>
  <p:slideViewPr>
    <p:cSldViewPr snapToGrid="0">
      <p:cViewPr varScale="1">
        <p:scale>
          <a:sx n="87" d="100"/>
          <a:sy n="87" d="100"/>
        </p:scale>
        <p:origin x="1344" y="90"/>
      </p:cViewPr>
      <p:guideLst>
        <p:guide orient="horz" pos="2160"/>
        <p:guide pos="3840"/>
      </p:guideLst>
    </p:cSldViewPr>
  </p:slideViewPr>
  <p:notesTextViewPr>
    <p:cViewPr>
      <p:scale>
        <a:sx n="1" d="1"/>
        <a:sy n="1" d="1"/>
      </p:scale>
      <p:origin x="0" y="-114"/>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2" name="Picture 11">
            <a:extLst>
              <a:ext uri="{FF2B5EF4-FFF2-40B4-BE49-F238E27FC236}">
                <a16:creationId xmlns:a16="http://schemas.microsoft.com/office/drawing/2014/main" id="{2EA3EB13-3FC5-4284-97D9-AA7E268B6627}"/>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3" name="Picture 12">
            <a:extLst>
              <a:ext uri="{FF2B5EF4-FFF2-40B4-BE49-F238E27FC236}">
                <a16:creationId xmlns:a16="http://schemas.microsoft.com/office/drawing/2014/main" id="{9E997BE3-57F2-4280-9B04-DE5237290B04}"/>
              </a:ext>
            </a:extLst>
          </p:cNvPr>
          <p:cNvPicPr>
            <a:picLocks noChangeAspect="1"/>
          </p:cNvPicPr>
          <p:nvPr/>
        </p:nvPicPr>
        <p:blipFill rotWithShape="1">
          <a:blip r:embed="rId6"/>
          <a:srcRect b="10654"/>
          <a:stretch/>
        </p:blipFill>
        <p:spPr>
          <a:xfrm>
            <a:off x="1990141" y="953847"/>
            <a:ext cx="7475448" cy="4813907"/>
          </a:xfrm>
          <a:prstGeom prst="rect">
            <a:avLst/>
          </a:prstGeom>
        </p:spPr>
      </p:pic>
      <p:sp>
        <p:nvSpPr>
          <p:cNvPr id="14" name="Rectangle 13">
            <a:extLst>
              <a:ext uri="{FF2B5EF4-FFF2-40B4-BE49-F238E27FC236}">
                <a16:creationId xmlns:a16="http://schemas.microsoft.com/office/drawing/2014/main" id="{A6D3E7C3-8AA6-4DDC-BF82-1DD5134E0442}"/>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107</TotalTime>
  <Words>12111</Words>
  <Application>Microsoft Office PowerPoint</Application>
  <PresentationFormat>Widescreen</PresentationFormat>
  <Paragraphs>583</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17</cp:revision>
  <dcterms:created xsi:type="dcterms:W3CDTF">2024-09-19T19:34:13Z</dcterms:created>
  <dcterms:modified xsi:type="dcterms:W3CDTF">2025-07-29T13:24:13Z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