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990" autoAdjust="0"/>
  </p:normalViewPr>
  <p:slideViewPr>
    <p:cSldViewPr snapToGrid="0" showGuides="1">
      <p:cViewPr varScale="1">
        <p:scale>
          <a:sx n="73" d="100"/>
          <a:sy n="73" d="100"/>
        </p:scale>
        <p:origin x="1038"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07 </a:t>
            </a:r>
            <a:r>
              <a:rPr lang="en-CA" dirty="0"/>
              <a:t>Membership Trend</a:t>
            </a:r>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D8D0A88-D44B-4B99-859D-986A7EBE2301}"/>
              </a:ext>
            </a:extLst>
          </p:cNvPr>
          <p:cNvPicPr>
            <a:picLocks noChangeAspect="1"/>
          </p:cNvPicPr>
          <p:nvPr/>
        </p:nvPicPr>
        <p:blipFill rotWithShape="1">
          <a:blip r:embed="rId6"/>
          <a:srcRect b="10654"/>
          <a:stretch/>
        </p:blipFill>
        <p:spPr>
          <a:xfrm>
            <a:off x="1990141" y="953847"/>
            <a:ext cx="7475448" cy="4813907"/>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6515</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265</cp:revision>
  <dcterms:created xsi:type="dcterms:W3CDTF">2024-09-19T19:34:13Z</dcterms:created>
  <dcterms:modified xsi:type="dcterms:W3CDTF">2025-07-17T21:56:55Z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