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5" d="100"/>
          <a:sy n="65" d="100"/>
        </p:scale>
        <p:origin x="102" y="30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06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B06F812D-4B39-4BA3-7990-05D0C8DD6169}"/>
              </a:ext>
            </a:extLst>
          </p:cNvPr>
          <p:cNvGrpSpPr/>
          <p:nvPr/>
        </p:nvGrpSpPr>
        <p:grpSpPr>
          <a:xfrm>
            <a:off x="1838324" y="906452"/>
            <a:ext cx="7639307" cy="5170024"/>
            <a:chOff x="1838324" y="906452"/>
            <a:chExt cx="7639307" cy="5170024"/>
          </a:xfrm>
        </p:grpSpPr>
        <p:pic>
          <p:nvPicPr>
            <p:cNvPr id="3" name="Picture 2" descr="A line graph showing the number of members&#10;&#10;AI-generated content may be incorrect.">
              <a:extLst>
                <a:ext uri="{FF2B5EF4-FFF2-40B4-BE49-F238E27FC236}">
                  <a16:creationId xmlns:a16="http://schemas.microsoft.com/office/drawing/2014/main" id="{5BBA2326-E7E5-901E-4E83-6543A7703B82}"/>
                </a:ext>
              </a:extLst>
            </p:cNvPr>
            <p:cNvPicPr>
              <a:picLocks noChangeAspect="1"/>
            </p:cNvPicPr>
            <p:nvPr/>
          </p:nvPicPr>
          <p:blipFill>
            <a:blip r:embed="rId5">
              <a:extLst>
                <a:ext uri="{28A0092B-C50C-407E-A947-70E740481C1C}">
                  <a14:useLocalDpi xmlns:a14="http://schemas.microsoft.com/office/drawing/2010/main" val="0"/>
                </a:ext>
              </a:extLst>
            </a:blip>
            <a:srcRect l="744" t="1785" r="990" b="11111"/>
            <a:stretch/>
          </p:blipFill>
          <p:spPr>
            <a:xfrm>
              <a:off x="1838324" y="906452"/>
              <a:ext cx="7600950" cy="4889341"/>
            </a:xfrm>
            <a:prstGeom prst="rect">
              <a:avLst/>
            </a:prstGeom>
          </p:spPr>
        </p:pic>
        <p:pic>
          <p:nvPicPr>
            <p:cNvPr id="4" name="Picture 3">
              <a:extLst>
                <a:ext uri="{FF2B5EF4-FFF2-40B4-BE49-F238E27FC236}">
                  <a16:creationId xmlns:a16="http://schemas.microsoft.com/office/drawing/2014/main" id="{95E02A5F-A584-663F-3937-75E44D5C336C}"/>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079901" y="5813735"/>
              <a:ext cx="7397730" cy="26274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1006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2980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48646" y="968037"/>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3" y="1954604"/>
            <a:ext cx="2363169" cy="2363169"/>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9485</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279</cp:revision>
  <dcterms:created xsi:type="dcterms:W3CDTF">2024-09-19T19:34:13Z</dcterms:created>
  <dcterms:modified xsi:type="dcterms:W3CDTF">2026-01-15T18:36:44Z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