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69" d="100"/>
          <a:sy n="69" d="100"/>
        </p:scale>
        <p:origin x="456"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05’s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05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E97105F4-4D9C-4FDA-B64F-8B5AFA21AB83}"/>
              </a:ext>
            </a:extLst>
          </p:cNvPr>
          <p:cNvPicPr>
            <a:picLocks noChangeAspect="1"/>
          </p:cNvPicPr>
          <p:nvPr/>
        </p:nvPicPr>
        <p:blipFill rotWithShape="1">
          <a:blip r:embed="rId5">
            <a:extLst>
              <a:ext uri="{28A0092B-C50C-407E-A947-70E740481C1C}">
                <a14:useLocalDpi xmlns:a14="http://schemas.microsoft.com/office/drawing/2010/main" val="0"/>
              </a:ext>
            </a:extLst>
          </a:blip>
          <a:srcRect b="11498"/>
          <a:stretch/>
        </p:blipFill>
        <p:spPr>
          <a:xfrm>
            <a:off x="2113386" y="852474"/>
            <a:ext cx="7887740" cy="5065864"/>
          </a:xfrm>
          <a:prstGeom prst="rect">
            <a:avLst/>
          </a:prstGeom>
        </p:spPr>
      </p:pic>
      <p:pic>
        <p:nvPicPr>
          <p:cNvPr id="11" name="Picture 10">
            <a:extLst>
              <a:ext uri="{FF2B5EF4-FFF2-40B4-BE49-F238E27FC236}">
                <a16:creationId xmlns:a16="http://schemas.microsoft.com/office/drawing/2014/main" id="{6CCC050E-A94E-4DC0-8746-134D2E168093}"/>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1006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2980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48646" y="968037"/>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3" y="1954604"/>
            <a:ext cx="2363169" cy="2363169"/>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9485</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05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278</cp:revision>
  <dcterms:created xsi:type="dcterms:W3CDTF">2024-09-19T19:34:13Z</dcterms:created>
  <dcterms:modified xsi:type="dcterms:W3CDTF">2025-10-08T21:05:15Z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