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45" d="100"/>
          <a:sy n="45" d="100"/>
        </p:scale>
        <p:origin x="868" y="4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04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EE0A40F0-3E84-B59D-6508-F8EABF95ACA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724850" y="5896950"/>
            <a:ext cx="7457940" cy="305730"/>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5E5A15B4-5510-FBC8-87BA-08831EF50248}"/>
              </a:ext>
            </a:extLst>
          </p:cNvPr>
          <p:cNvPicPr>
            <a:picLocks noChangeAspect="1"/>
          </p:cNvPicPr>
          <p:nvPr/>
        </p:nvPicPr>
        <p:blipFill>
          <a:blip r:embed="rId6">
            <a:extLst>
              <a:ext uri="{28A0092B-C50C-407E-A947-70E740481C1C}">
                <a14:useLocalDpi xmlns:a14="http://schemas.microsoft.com/office/drawing/2010/main" val="0"/>
              </a:ext>
            </a:extLst>
          </a:blip>
          <a:srcRect b="11446"/>
          <a:stretch/>
        </p:blipFill>
        <p:spPr>
          <a:xfrm>
            <a:off x="2373625" y="868101"/>
            <a:ext cx="7627500" cy="490155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1006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2980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48646" y="968037"/>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3" y="1954604"/>
            <a:ext cx="2363169" cy="2363169"/>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9485</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279</cp:revision>
  <dcterms:created xsi:type="dcterms:W3CDTF">2024-09-19T19:34:13Z</dcterms:created>
  <dcterms:modified xsi:type="dcterms:W3CDTF">2025-12-11T15:32:50Z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