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83" d="100"/>
          <a:sy n="83" d="100"/>
        </p:scale>
        <p:origin x="1596"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4/28/2026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03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descr="A graph showing the number of members&#10;&#10;AI-generated content may be incorrect.">
            <a:extLst>
              <a:ext uri="{FF2B5EF4-FFF2-40B4-BE49-F238E27FC236}">
                <a16:creationId xmlns:a16="http://schemas.microsoft.com/office/drawing/2014/main" id="{D6C1B9A5-9FD7-CE0F-7B60-A24C26773BE1}"/>
              </a:ext>
            </a:extLst>
          </p:cNvPr>
          <p:cNvPicPr>
            <a:picLocks noChangeAspect="1"/>
          </p:cNvPicPr>
          <p:nvPr/>
        </p:nvPicPr>
        <p:blipFill>
          <a:blip r:embed="rId5">
            <a:extLst>
              <a:ext uri="{28A0092B-C50C-407E-A947-70E740481C1C}">
                <a14:useLocalDpi xmlns:a14="http://schemas.microsoft.com/office/drawing/2010/main" val="0"/>
              </a:ext>
            </a:extLst>
          </a:blip>
          <a:srcRect l="1233" t="1753" r="1317" b="10965"/>
          <a:stretch/>
        </p:blipFill>
        <p:spPr>
          <a:xfrm>
            <a:off x="1821208" y="927469"/>
            <a:ext cx="7635183" cy="4962466"/>
          </a:xfrm>
          <a:prstGeom prst="rect">
            <a:avLst/>
          </a:prstGeom>
        </p:spPr>
      </p:pic>
      <p:pic>
        <p:nvPicPr>
          <p:cNvPr id="8" name="Picture 7">
            <a:extLst>
              <a:ext uri="{FF2B5EF4-FFF2-40B4-BE49-F238E27FC236}">
                <a16:creationId xmlns:a16="http://schemas.microsoft.com/office/drawing/2014/main" id="{6F48A0E5-4962-6812-FD0F-436CF9A5CFC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079901" y="5861360"/>
            <a:ext cx="7397730" cy="262741"/>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1006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2980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48646" y="968037"/>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3" y="1954604"/>
            <a:ext cx="2363169" cy="2363169"/>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9485</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280</cp:revision>
  <dcterms:created xsi:type="dcterms:W3CDTF">2024-09-19T19:34:13Z</dcterms:created>
  <dcterms:modified xsi:type="dcterms:W3CDTF">2026-04-28T14:17:30Z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