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757" autoAdjust="0"/>
  </p:normalViewPr>
  <p:slideViewPr>
    <p:cSldViewPr snapToGrid="0">
      <p:cViewPr varScale="1">
        <p:scale>
          <a:sx n="58" d="100"/>
          <a:sy n="58" d="100"/>
        </p:scale>
        <p:origin x="738"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5.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5DCCF1B9-CF8E-4238-A09C-B5D00E7D5CF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5C2B860C-93DA-49E2-9882-874D61DB2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2">
            <a:extLst>
              <a:ext uri="{FF2B5EF4-FFF2-40B4-BE49-F238E27FC236}">
                <a16:creationId xmlns:a16="http://schemas.microsoft.com/office/drawing/2014/main" id="{97BBE36B-09DC-4F4F-8022-45A988037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ACF2EA36-900B-40BE-805B-E5EE1EE5255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C007D6F-AC16-48E5-95CE-679D1857ADD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6D22CFEA-6D80-1422-8449-C5207D3B639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249F83F-CE7B-4109-BF9A-6F26426385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DC09AFD-397C-4DC1-9FCB-F1E28815073E}"/>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97, 1984-2025</a:t>
            </a:r>
          </a:p>
        </p:txBody>
      </p:sp>
      <p:pic>
        <p:nvPicPr>
          <p:cNvPr id="2" name="Picture 1">
            <a:extLst>
              <a:ext uri="{FF2B5EF4-FFF2-40B4-BE49-F238E27FC236}">
                <a16:creationId xmlns:a16="http://schemas.microsoft.com/office/drawing/2014/main" id="{8E0D6F35-0B31-0D41-6B16-19E13EA66ECD}"/>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639ECC5C-535E-BDB8-F96F-79110393CD8B}"/>
              </a:ext>
            </a:extLst>
          </p:cNvPr>
          <p:cNvPicPr>
            <a:picLocks noChangeAspect="1"/>
          </p:cNvPicPr>
          <p:nvPr/>
        </p:nvPicPr>
        <p:blipFill>
          <a:blip r:embed="rId6">
            <a:extLst>
              <a:ext uri="{28A0092B-C50C-407E-A947-70E740481C1C}">
                <a14:useLocalDpi xmlns:a14="http://schemas.microsoft.com/office/drawing/2010/main" val="0"/>
              </a:ext>
            </a:extLst>
          </a:blip>
          <a:srcRect t="8387" b="11551"/>
          <a:stretch/>
        </p:blipFill>
        <p:spPr>
          <a:xfrm>
            <a:off x="2033410" y="1332290"/>
            <a:ext cx="7784671" cy="45228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197698" y="3155034"/>
            <a:ext cx="826559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5" y="1661148"/>
            <a:ext cx="8265590" cy="4349909"/>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89241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p>
          <a:p>
            <a:r>
              <a:rPr lang="es-ES" sz="22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25" y="1762431"/>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1BE6201-591A-4E34-9639-B21837B4507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D79E54C2-CA2F-417A-B6A6-DD2028FA3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1C1ADBE5-DBA3-4AF6-8D57-C54CF2038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FC619768-F2EE-478C-9720-0B59FEC5B85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121</TotalTime>
  <Words>14010</Words>
  <Application>Microsoft Office PowerPoint</Application>
  <PresentationFormat>Widescreen</PresentationFormat>
  <Paragraphs>697</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97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2026-01-28T16:41:59Z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