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64604" autoAdjust="0"/>
  </p:normalViewPr>
  <p:slideViewPr>
    <p:cSldViewPr snapToGrid="0" showGuides="1">
      <p:cViewPr varScale="1">
        <p:scale>
          <a:sx n="65" d="100"/>
          <a:sy n="65" d="100"/>
        </p:scale>
        <p:origin x="2196"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2026-03-19</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3/19/2026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3/19/2026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91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50142C36-ABB5-CD61-F8E6-4468168F9F50}"/>
              </a:ext>
            </a:extLst>
          </p:cNvPr>
          <p:cNvGrpSpPr/>
          <p:nvPr/>
        </p:nvGrpSpPr>
        <p:grpSpPr>
          <a:xfrm>
            <a:off x="2138516" y="943897"/>
            <a:ext cx="7613556" cy="5136491"/>
            <a:chOff x="2138516" y="943897"/>
            <a:chExt cx="7613556" cy="5136491"/>
          </a:xfrm>
        </p:grpSpPr>
        <p:pic>
          <p:nvPicPr>
            <p:cNvPr id="6" name="Picture 5">
              <a:extLst>
                <a:ext uri="{FF2B5EF4-FFF2-40B4-BE49-F238E27FC236}">
                  <a16:creationId xmlns:a16="http://schemas.microsoft.com/office/drawing/2014/main" id="{A65B750B-0AD5-6DA9-2899-E144B93DDBF3}"/>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06088FED-B20A-3D88-A309-059BA03486DC}"/>
                </a:ext>
              </a:extLst>
            </p:cNvPr>
            <p:cNvPicPr>
              <a:picLocks noChangeAspect="1"/>
            </p:cNvPicPr>
            <p:nvPr/>
          </p:nvPicPr>
          <p:blipFill>
            <a:blip r:embed="rId6">
              <a:extLst>
                <a:ext uri="{28A0092B-C50C-407E-A947-70E740481C1C}">
                  <a14:useLocalDpi xmlns:a14="http://schemas.microsoft.com/office/drawing/2010/main" val="0"/>
                </a:ext>
              </a:extLst>
            </a:blip>
            <a:srcRect l="947" t="1605" r="1420" b="11429"/>
            <a:stretch/>
          </p:blipFill>
          <p:spPr>
            <a:xfrm>
              <a:off x="2138516" y="943897"/>
              <a:ext cx="7368588" cy="476305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C16AD6C5-32B7-E833-C9CF-5D20B8C6C06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7788</TotalTime>
  <Words>9988</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91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274</cp:revision>
  <dcterms:created xsi:type="dcterms:W3CDTF">2024-09-19T19:34:13Z</dcterms:created>
  <dcterms:modified xsi:type="dcterms:W3CDTF">2026-03-19T14:37:37Z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