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6" d="100"/>
          <a:sy n="56" d="100"/>
        </p:scale>
        <p:origin x="996"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82.</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82</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350137-97BB-4386-B207-68D501981345}"/>
              </a:ext>
            </a:extLst>
          </p:cNvPr>
          <p:cNvPicPr>
            <a:picLocks noChangeAspect="1"/>
          </p:cNvPicPr>
          <p:nvPr/>
        </p:nvPicPr>
        <p:blipFill rotWithShape="1">
          <a:blip r:embed="rId4">
            <a:extLst>
              <a:ext uri="{28A0092B-C50C-407E-A947-70E740481C1C}">
                <a14:useLocalDpi xmlns:a14="http://schemas.microsoft.com/office/drawing/2010/main" val="0"/>
              </a:ext>
            </a:extLst>
          </a:blip>
          <a:srcRect b="11515"/>
          <a:stretch/>
        </p:blipFill>
        <p:spPr>
          <a:xfrm>
            <a:off x="2113385" y="852698"/>
            <a:ext cx="7887740" cy="5064857"/>
          </a:xfrm>
          <a:prstGeom prst="rect">
            <a:avLst/>
          </a:prstGeom>
        </p:spPr>
      </p:pic>
      <p:pic>
        <p:nvPicPr>
          <p:cNvPr id="13" name="Picture 12">
            <a:extLst>
              <a:ext uri="{FF2B5EF4-FFF2-40B4-BE49-F238E27FC236}">
                <a16:creationId xmlns:a16="http://schemas.microsoft.com/office/drawing/2014/main" id="{34623EBD-1B67-4F30-A0E0-E61B4F84620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82</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82,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812212" y="1088583"/>
            <a:ext cx="8948996" cy="800219"/>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4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12646</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82</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2025-10-08T17:56:48Z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