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68" d="100"/>
          <a:sy n="68" d="100"/>
        </p:scale>
        <p:origin x="2196"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2026-04-23</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81.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56520BF-D408-F4F5-F235-EE85A472E992}"/>
              </a:ext>
            </a:extLst>
          </p:cNvPr>
          <p:cNvGrpSpPr/>
          <p:nvPr/>
        </p:nvGrpSpPr>
        <p:grpSpPr>
          <a:xfrm>
            <a:off x="1885243" y="948267"/>
            <a:ext cx="7695074" cy="5308618"/>
            <a:chOff x="1885243" y="948267"/>
            <a:chExt cx="7695074" cy="5308618"/>
          </a:xfrm>
        </p:grpSpPr>
        <p:pic>
          <p:nvPicPr>
            <p:cNvPr id="3" name="Picture 2" descr="A line graph showing the number of members&#10;&#10;AI-generated content may be incorrect.">
              <a:extLst>
                <a:ext uri="{FF2B5EF4-FFF2-40B4-BE49-F238E27FC236}">
                  <a16:creationId xmlns:a16="http://schemas.microsoft.com/office/drawing/2014/main" id="{89817043-1AA7-2780-260D-40FAF0AFAC68}"/>
                </a:ext>
              </a:extLst>
            </p:cNvPr>
            <p:cNvPicPr>
              <a:picLocks noChangeAspect="1"/>
            </p:cNvPicPr>
            <p:nvPr/>
          </p:nvPicPr>
          <p:blipFill>
            <a:blip r:embed="rId4">
              <a:extLst>
                <a:ext uri="{28A0092B-C50C-407E-A947-70E740481C1C}">
                  <a14:useLocalDpi xmlns:a14="http://schemas.microsoft.com/office/drawing/2010/main" val="0"/>
                </a:ext>
              </a:extLst>
            </a:blip>
            <a:srcRect l="978" t="827" r="1252" b="11100"/>
            <a:stretch/>
          </p:blipFill>
          <p:spPr>
            <a:xfrm>
              <a:off x="1885243" y="948267"/>
              <a:ext cx="7597423" cy="4966438"/>
            </a:xfrm>
            <a:prstGeom prst="rect">
              <a:avLst/>
            </a:prstGeom>
          </p:spPr>
        </p:pic>
        <p:pic>
          <p:nvPicPr>
            <p:cNvPr id="4" name="Picture 3">
              <a:extLst>
                <a:ext uri="{FF2B5EF4-FFF2-40B4-BE49-F238E27FC236}">
                  <a16:creationId xmlns:a16="http://schemas.microsoft.com/office/drawing/2014/main" id="{438591FA-97D5-E7A9-B195-D10F0217686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211729" y="5944251"/>
              <a:ext cx="7368588" cy="312634"/>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81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81,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167</TotalTime>
  <Words>12644</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81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22</cp:revision>
  <dcterms:created xsi:type="dcterms:W3CDTF">2024-09-19T19:34:13Z</dcterms:created>
  <dcterms:modified xsi:type="dcterms:W3CDTF">2026-04-23T16:01:28Z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