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64604" autoAdjust="0"/>
  </p:normalViewPr>
  <p:slideViewPr>
    <p:cSldViewPr snapToGrid="0" showGuides="1">
      <p:cViewPr varScale="1">
        <p:scale>
          <a:sx n="71" d="100"/>
          <a:sy n="71" d="100"/>
        </p:scale>
        <p:origin x="203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9.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81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3" name="Group 2">
            <a:extLst>
              <a:ext uri="{FF2B5EF4-FFF2-40B4-BE49-F238E27FC236}">
                <a16:creationId xmlns:a16="http://schemas.microsoft.com/office/drawing/2014/main" id="{731B8181-1F47-277A-C214-EB9AC05EADBD}"/>
              </a:ext>
            </a:extLst>
          </p:cNvPr>
          <p:cNvGrpSpPr/>
          <p:nvPr/>
        </p:nvGrpSpPr>
        <p:grpSpPr>
          <a:xfrm>
            <a:off x="2302102" y="998569"/>
            <a:ext cx="7312545" cy="4860862"/>
            <a:chOff x="1885243" y="948267"/>
            <a:chExt cx="7695074" cy="5308618"/>
          </a:xfrm>
        </p:grpSpPr>
        <p:pic>
          <p:nvPicPr>
            <p:cNvPr id="4" name="Picture 3" descr="A line graph showing the number of members&#10;&#10;AI-generated content may be incorrect.">
              <a:extLst>
                <a:ext uri="{FF2B5EF4-FFF2-40B4-BE49-F238E27FC236}">
                  <a16:creationId xmlns:a16="http://schemas.microsoft.com/office/drawing/2014/main" id="{AA1294F8-F78B-6D57-8933-267A23BACF21}"/>
                </a:ext>
              </a:extLst>
            </p:cNvPr>
            <p:cNvPicPr>
              <a:picLocks noChangeAspect="1"/>
            </p:cNvPicPr>
            <p:nvPr/>
          </p:nvPicPr>
          <p:blipFill>
            <a:blip r:embed="rId5">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7" name="Picture 6">
              <a:extLst>
                <a:ext uri="{FF2B5EF4-FFF2-40B4-BE49-F238E27FC236}">
                  <a16:creationId xmlns:a16="http://schemas.microsoft.com/office/drawing/2014/main" id="{A9E67C4A-1B0F-320A-7FDC-C2D2639FC90C}"/>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 name="Picture 3">
            <a:extLst>
              <a:ext uri="{FF2B5EF4-FFF2-40B4-BE49-F238E27FC236}">
                <a16:creationId xmlns:a16="http://schemas.microsoft.com/office/drawing/2014/main" id="{893B785F-93DA-50E9-FCB4-60F0FDA95AE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17971" y="145649"/>
            <a:ext cx="1790950" cy="129558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317971" y="145649"/>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7788</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275</cp:revision>
  <dcterms:created xsi:type="dcterms:W3CDTF">2024-09-19T19:34:13Z</dcterms:created>
  <dcterms:modified xsi:type="dcterms:W3CDTF">2026-04-23T15:58:04Z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