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095DE329-60EC-4C1E-A377-E65786F5C30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26029C93-36FE-4028-A5FB-7683BCDF7AB9}"/>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2025-08-07T17:36:30Z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