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757" autoAdjust="0"/>
  </p:normalViewPr>
  <p:slideViewPr>
    <p:cSldViewPr snapToGrid="0">
      <p:cViewPr varScale="1">
        <p:scale>
          <a:sx n="58" d="100"/>
          <a:sy n="58" d="100"/>
        </p:scale>
        <p:origin x="738"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7">
            <a:extLst>
              <a:ext uri="{FF2B5EF4-FFF2-40B4-BE49-F238E27FC236}">
                <a16:creationId xmlns:a16="http://schemas.microsoft.com/office/drawing/2014/main" id="{095DE329-60EC-4C1E-A377-E65786F5C306}"/>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0" name="Rectangle 9">
            <a:extLst>
              <a:ext uri="{FF2B5EF4-FFF2-40B4-BE49-F238E27FC236}">
                <a16:creationId xmlns:a16="http://schemas.microsoft.com/office/drawing/2014/main" id="{DBA76151-AB1B-4562-8C60-76652CA013D5}"/>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1" name="Picture 10">
            <a:extLst>
              <a:ext uri="{FF2B5EF4-FFF2-40B4-BE49-F238E27FC236}">
                <a16:creationId xmlns:a16="http://schemas.microsoft.com/office/drawing/2014/main" id="{26029C93-36FE-4028-A5FB-7683BCDF7AB9}"/>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TotalTime>
  <Words>12644</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17</cp:revision>
  <dcterms:created xsi:type="dcterms:W3CDTF">2024-09-19T19:34:13Z</dcterms:created>
  <dcterms:modified xsi:type="dcterms:W3CDTF">2026-02-02T13:39:37Z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