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61" d="100"/>
          <a:sy n="61" d="100"/>
        </p:scale>
        <p:origin x="594"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3137C19C-2E9E-498A-BF00-8ED62CB1252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pic>
        <p:nvPicPr>
          <p:cNvPr id="11" name="Picture 10">
            <a:extLst>
              <a:ext uri="{FF2B5EF4-FFF2-40B4-BE49-F238E27FC236}">
                <a16:creationId xmlns:a16="http://schemas.microsoft.com/office/drawing/2014/main" id="{324D04BB-805C-4306-95E2-8296B107F30F}"/>
              </a:ext>
            </a:extLst>
          </p:cNvPr>
          <p:cNvPicPr>
            <a:picLocks noChangeAspect="1"/>
          </p:cNvPicPr>
          <p:nvPr/>
        </p:nvPicPr>
        <p:blipFill rotWithShape="1">
          <a:blip r:embed="rId6"/>
          <a:srcRect t="309"/>
          <a:stretch/>
        </p:blipFill>
        <p:spPr>
          <a:xfrm>
            <a:off x="2131201" y="933061"/>
            <a:ext cx="7270471" cy="4673579"/>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C16AD6C5-32B7-E833-C9CF-5D20B8C6C06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6727</TotalTime>
  <Words>9988</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270</cp:revision>
  <dcterms:created xsi:type="dcterms:W3CDTF">2024-09-19T19:34:13Z</dcterms:created>
  <dcterms:modified xsi:type="dcterms:W3CDTF">2026-02-02T13:34:05Z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