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52" d="100"/>
          <a:sy n="52" d="100"/>
        </p:scale>
        <p:origin x="624"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a:t>
            </a:r>
            <a:r>
              <a:rPr lang="es-ES" sz="1200" kern="1200">
                <a:solidFill>
                  <a:schemeClr val="tx1"/>
                </a:solidFill>
                <a:effectLst/>
                <a:latin typeface="+mn-lt"/>
                <a:ea typeface="+mn-ea"/>
                <a:cs typeface="+mn-cs"/>
              </a:rPr>
              <a:t>DC 77.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2" name="Picture 11">
            <a:extLst>
              <a:ext uri="{FF2B5EF4-FFF2-40B4-BE49-F238E27FC236}">
                <a16:creationId xmlns:a16="http://schemas.microsoft.com/office/drawing/2014/main" id="{87D9DE1F-F7D9-49B7-BD22-58DE8B81C86E}"/>
              </a:ext>
            </a:extLst>
          </p:cNvPr>
          <p:cNvPicPr>
            <a:picLocks noChangeAspect="1"/>
          </p:cNvPicPr>
          <p:nvPr/>
        </p:nvPicPr>
        <p:blipFill>
          <a:blip r:embed="rId5"/>
          <a:stretch>
            <a:fillRect/>
          </a:stretch>
        </p:blipFill>
        <p:spPr>
          <a:xfrm>
            <a:off x="2175383" y="933864"/>
            <a:ext cx="7478571" cy="4833890"/>
          </a:xfrm>
          <a:prstGeom prst="rect">
            <a:avLst/>
          </a:prstGeom>
        </p:spPr>
      </p:pic>
      <p:pic>
        <p:nvPicPr>
          <p:cNvPr id="13" name="Picture 12">
            <a:extLst>
              <a:ext uri="{FF2B5EF4-FFF2-40B4-BE49-F238E27FC236}">
                <a16:creationId xmlns:a16="http://schemas.microsoft.com/office/drawing/2014/main" id="{CCBC884E-5097-4B7C-9E02-CE19CB1B8EF0}"/>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4" name="Rectangle 13">
            <a:extLst>
              <a:ext uri="{FF2B5EF4-FFF2-40B4-BE49-F238E27FC236}">
                <a16:creationId xmlns:a16="http://schemas.microsoft.com/office/drawing/2014/main" id="{907B3A96-7FBB-45C6-95B4-B1961E12754D}"/>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TotalTime>
  <Words>12565</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77</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18</cp:revision>
  <dcterms:created xsi:type="dcterms:W3CDTF">2024-09-19T19:34:13Z</dcterms:created>
  <dcterms:modified xsi:type="dcterms:W3CDTF">2025-08-14T16:19:20Z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