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6" d="100"/>
          <a:sy n="66" d="100"/>
        </p:scale>
        <p:origin x="215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3F1B306A-8217-44D1-90F4-8475B84843A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F1ABD83F-D375-46B1-BEBB-92A2B3DC1E12}"/>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6728</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2025-08-14T13:23:27Z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