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45" d="100"/>
          <a:sy n="45" d="100"/>
        </p:scale>
        <p:origin x="864"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E9B9BA-C57D-88AB-5301-B25FB951CBFB}"/>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0673931C-8AB7-9D85-2A9E-C27F8AE8E452}"/>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710CFD14-F543-7283-C23A-E6FE3CE64CF2}"/>
                </a:ext>
              </a:extLst>
            </p:cNvPr>
            <p:cNvPicPr>
              <a:picLocks noChangeAspect="1"/>
            </p:cNvPicPr>
            <p:nvPr/>
          </p:nvPicPr>
          <p:blipFill>
            <a:blip r:embed="rId5">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167</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2026-02-10T16:00:14Z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