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5" d="100"/>
          <a:sy n="65" d="100"/>
        </p:scale>
        <p:origin x="219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58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3" name="Group 2">
            <a:extLst>
              <a:ext uri="{FF2B5EF4-FFF2-40B4-BE49-F238E27FC236}">
                <a16:creationId xmlns:a16="http://schemas.microsoft.com/office/drawing/2014/main" id="{2BC8D19A-CEC6-2FBD-BAF1-7CFCEC88B9FA}"/>
              </a:ext>
            </a:extLst>
          </p:cNvPr>
          <p:cNvGrpSpPr/>
          <p:nvPr/>
        </p:nvGrpSpPr>
        <p:grpSpPr>
          <a:xfrm>
            <a:off x="2312596" y="929607"/>
            <a:ext cx="7439476" cy="5150781"/>
            <a:chOff x="2312596" y="929607"/>
            <a:chExt cx="7439476" cy="5150781"/>
          </a:xfrm>
        </p:grpSpPr>
        <p:pic>
          <p:nvPicPr>
            <p:cNvPr id="4" name="Picture 3">
              <a:extLst>
                <a:ext uri="{FF2B5EF4-FFF2-40B4-BE49-F238E27FC236}">
                  <a16:creationId xmlns:a16="http://schemas.microsoft.com/office/drawing/2014/main" id="{AF331D89-B068-EF59-D26F-2C8A0010C5D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7" name="Picture 6" descr="A graph showing the number of members&#10;&#10;AI-generated content may be incorrect.">
              <a:extLst>
                <a:ext uri="{FF2B5EF4-FFF2-40B4-BE49-F238E27FC236}">
                  <a16:creationId xmlns:a16="http://schemas.microsoft.com/office/drawing/2014/main" id="{F25D392A-B638-9D75-28FD-292CB03CEB6B}"/>
                </a:ext>
              </a:extLst>
            </p:cNvPr>
            <p:cNvPicPr>
              <a:picLocks noChangeAspect="1"/>
            </p:cNvPicPr>
            <p:nvPr/>
          </p:nvPicPr>
          <p:blipFill>
            <a:blip r:embed="rId6">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7788</TotalTime>
  <Words>9988</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2026-02-10T14:54:54Z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